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4" r:id="rId30"/>
    <p:sldMasterId id="2147483695" r:id="rId32"/>
  </p:sldMasterIdLst>
  <p:notesMasterIdLst>
    <p:notesMasterId r:id="rId34"/>
  </p:notesMasterIdLst>
  <p:sldIdLst>
    <p:sldId id="260" r:id="rId36"/>
    <p:sldId id="261" r:id="rId37"/>
    <p:sldId id="258" r:id="rId38"/>
    <p:sldId id="290" r:id="rId39"/>
    <p:sldId id="291" r:id="rId40"/>
    <p:sldId id="292" r:id="rId41"/>
    <p:sldId id="293" r:id="rId42"/>
    <p:sldId id="289" r:id="rId43"/>
    <p:sldId id="295" r:id="rId44"/>
    <p:sldId id="296" r:id="rId45"/>
    <p:sldId id="297" r:id="rId46"/>
    <p:sldId id="317" r:id="rId47"/>
    <p:sldId id="299" r:id="rId48"/>
    <p:sldId id="298" r:id="rId49"/>
    <p:sldId id="300" r:id="rId50"/>
    <p:sldId id="301" r:id="rId51"/>
    <p:sldId id="302" r:id="rId52"/>
    <p:sldId id="303" r:id="rId53"/>
    <p:sldId id="304" r:id="rId54"/>
    <p:sldId id="314" r:id="rId55"/>
    <p:sldId id="319" r:id="rId56"/>
    <p:sldId id="315" r:id="rId57"/>
    <p:sldId id="294" r:id="rId58"/>
    <p:sldId id="305" r:id="rId59"/>
    <p:sldId id="306" r:id="rId60"/>
    <p:sldId id="320" r:id="rId61"/>
    <p:sldId id="308" r:id="rId62"/>
    <p:sldId id="307" r:id="rId63"/>
    <p:sldId id="309" r:id="rId64"/>
    <p:sldId id="310" r:id="rId65"/>
    <p:sldId id="311" r:id="rId66"/>
    <p:sldId id="312" r:id="rId68"/>
    <p:sldId id="313" r:id="rId70"/>
    <p:sldId id="285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E3252"/>
    <a:srgbClr val="393939"/>
    <a:srgbClr val="04396C"/>
    <a:srgbClr val="6497B1"/>
    <a:srgbClr val="AEAFA9"/>
    <a:srgbClr val="418A9D"/>
    <a:srgbClr val="BCDEE3"/>
    <a:srgbClr val="005289"/>
    <a:srgbClr val="007095"/>
    <a:srgbClr val="02608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96" y="372"/>
      </p:cViewPr>
      <p:guideLst>
        <p:guide orient="horz" pos="2156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0" Type="http://schemas.openxmlformats.org/officeDocument/2006/relationships/slideMaster" Target="slideMasters/slideMaster1.xml"></Relationship><Relationship Id="rId31" Type="http://schemas.openxmlformats.org/officeDocument/2006/relationships/theme" Target="theme/theme1.xml"></Relationship><Relationship Id="rId32" Type="http://schemas.openxmlformats.org/officeDocument/2006/relationships/slideMaster" Target="slideMasters/slideMaster2.xml"></Relationship><Relationship Id="rId34" Type="http://schemas.openxmlformats.org/officeDocument/2006/relationships/notesMaster" Target="notesMasters/notesMaster1.xml"></Relationship><Relationship Id="rId36" Type="http://schemas.openxmlformats.org/officeDocument/2006/relationships/slide" Target="slides/slide1.xml"></Relationship><Relationship Id="rId37" Type="http://schemas.openxmlformats.org/officeDocument/2006/relationships/slide" Target="slides/slide2.xml"></Relationship><Relationship Id="rId38" Type="http://schemas.openxmlformats.org/officeDocument/2006/relationships/slide" Target="slides/slide3.xml"></Relationship><Relationship Id="rId39" Type="http://schemas.openxmlformats.org/officeDocument/2006/relationships/slide" Target="slides/slide4.xml"></Relationship><Relationship Id="rId40" Type="http://schemas.openxmlformats.org/officeDocument/2006/relationships/slide" Target="slides/slide5.xml"></Relationship><Relationship Id="rId41" Type="http://schemas.openxmlformats.org/officeDocument/2006/relationships/slide" Target="slides/slide6.xml"></Relationship><Relationship Id="rId42" Type="http://schemas.openxmlformats.org/officeDocument/2006/relationships/slide" Target="slides/slide7.xml"></Relationship><Relationship Id="rId43" Type="http://schemas.openxmlformats.org/officeDocument/2006/relationships/slide" Target="slides/slide8.xml"></Relationship><Relationship Id="rId44" Type="http://schemas.openxmlformats.org/officeDocument/2006/relationships/slide" Target="slides/slide9.xml"></Relationship><Relationship Id="rId45" Type="http://schemas.openxmlformats.org/officeDocument/2006/relationships/slide" Target="slides/slide10.xml"></Relationship><Relationship Id="rId46" Type="http://schemas.openxmlformats.org/officeDocument/2006/relationships/slide" Target="slides/slide11.xml"></Relationship><Relationship Id="rId47" Type="http://schemas.openxmlformats.org/officeDocument/2006/relationships/slide" Target="slides/slide12.xml"></Relationship><Relationship Id="rId48" Type="http://schemas.openxmlformats.org/officeDocument/2006/relationships/slide" Target="slides/slide13.xml"></Relationship><Relationship Id="rId49" Type="http://schemas.openxmlformats.org/officeDocument/2006/relationships/slide" Target="slides/slide14.xml"></Relationship><Relationship Id="rId50" Type="http://schemas.openxmlformats.org/officeDocument/2006/relationships/slide" Target="slides/slide15.xml"></Relationship><Relationship Id="rId51" Type="http://schemas.openxmlformats.org/officeDocument/2006/relationships/slide" Target="slides/slide16.xml"></Relationship><Relationship Id="rId52" Type="http://schemas.openxmlformats.org/officeDocument/2006/relationships/slide" Target="slides/slide17.xml"></Relationship><Relationship Id="rId53" Type="http://schemas.openxmlformats.org/officeDocument/2006/relationships/slide" Target="slides/slide18.xml"></Relationship><Relationship Id="rId54" Type="http://schemas.openxmlformats.org/officeDocument/2006/relationships/slide" Target="slides/slide19.xml"></Relationship><Relationship Id="rId55" Type="http://schemas.openxmlformats.org/officeDocument/2006/relationships/slide" Target="slides/slide20.xml"></Relationship><Relationship Id="rId56" Type="http://schemas.openxmlformats.org/officeDocument/2006/relationships/slide" Target="slides/slide21.xml"></Relationship><Relationship Id="rId57" Type="http://schemas.openxmlformats.org/officeDocument/2006/relationships/slide" Target="slides/slide22.xml"></Relationship><Relationship Id="rId58" Type="http://schemas.openxmlformats.org/officeDocument/2006/relationships/slide" Target="slides/slide23.xml"></Relationship><Relationship Id="rId59" Type="http://schemas.openxmlformats.org/officeDocument/2006/relationships/slide" Target="slides/slide24.xml"></Relationship><Relationship Id="rId60" Type="http://schemas.openxmlformats.org/officeDocument/2006/relationships/slide" Target="slides/slide25.xml"></Relationship><Relationship Id="rId61" Type="http://schemas.openxmlformats.org/officeDocument/2006/relationships/slide" Target="slides/slide26.xml"></Relationship><Relationship Id="rId62" Type="http://schemas.openxmlformats.org/officeDocument/2006/relationships/slide" Target="slides/slide27.xml"></Relationship><Relationship Id="rId63" Type="http://schemas.openxmlformats.org/officeDocument/2006/relationships/slide" Target="slides/slide28.xml"></Relationship><Relationship Id="rId64" Type="http://schemas.openxmlformats.org/officeDocument/2006/relationships/slide" Target="slides/slide29.xml"></Relationship><Relationship Id="rId65" Type="http://schemas.openxmlformats.org/officeDocument/2006/relationships/slide" Target="slides/slide30.xml"></Relationship><Relationship Id="rId66" Type="http://schemas.openxmlformats.org/officeDocument/2006/relationships/slide" Target="slides/slide31.xml"></Relationship><Relationship Id="rId68" Type="http://schemas.openxmlformats.org/officeDocument/2006/relationships/slide" Target="slides/slide32.xml"></Relationship><Relationship Id="rId70" Type="http://schemas.openxmlformats.org/officeDocument/2006/relationships/slide" Target="slides/slide33.xml"></Relationship><Relationship Id="rId72" Type="http://schemas.openxmlformats.org/officeDocument/2006/relationships/slide" Target="slides/slide34.xml"></Relationship><Relationship Id="rId73" Type="http://schemas.openxmlformats.org/officeDocument/2006/relationships/viewProps" Target="viewProps.xml"></Relationship><Relationship Id="rId7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C5688-F970-4054-9565-B81571A0AC56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6DDC7-46A0-44DC-BF36-9828A5DA3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61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325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26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230a5582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230a5582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85" name="Google Shape;285;g12230a55827_0_156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86" name="Google Shape;286;g12230a55827_0_15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82504260241.png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 0"/>
          <p:cNvSpPr txBox="1">
            <a:spLocks noGrp="1"/>
          </p:cNvSpPr>
          <p:nvPr>
            <p:ph type="title"/>
          </p:nvPr>
        </p:nvSpPr>
        <p:spPr>
          <a:xfrm>
            <a:off x="1" y="199813"/>
            <a:ext cx="12192847" cy="777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anchor="ctr">
            <a:normAutofit/>
          </a:bodyPr>
          <a:lstStyle>
            <a:lvl1pPr marL="0" indent="0" latinLnBrk="0">
              <a:buFontTx/>
              <a:buNone/>
              <a:defRPr/>
            </a:lvl1pPr>
          </a:lstStyle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4" name="Rect 0"/>
          <p:cNvSpPr>
            <a:spLocks/>
          </p:cNvSpPr>
          <p:nvPr/>
        </p:nvSpPr>
        <p:spPr>
          <a:xfrm>
            <a:off x="1" y="6597227"/>
            <a:ext cx="12192847" cy="261620"/>
          </a:xfrm>
          <a:prstGeom prst="rect">
            <a:avLst/>
          </a:prstGeom>
          <a:solidFill>
            <a:srgbClr val="595959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>
              <a:buFontTx/>
              <a:buNone/>
            </a:pPr>
            <a:endParaRPr lang="ko-KR" altLang="en-US" sz="1867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55" name="Rect 0"/>
          <p:cNvSpPr txBox="1">
            <a:spLocks noGrp="1"/>
          </p:cNvSpPr>
          <p:nvPr>
            <p:ph type="body"/>
          </p:nvPr>
        </p:nvSpPr>
        <p:spPr>
          <a:xfrm>
            <a:off x="1" y="1004994"/>
            <a:ext cx="12192847" cy="4207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anchor="ctr">
            <a:noAutofit/>
          </a:bodyPr>
          <a:lstStyle>
            <a:lvl1pPr marL="609585" indent="-304792" latinLnBrk="0">
              <a:buFontTx/>
              <a:buNone/>
              <a:defRPr/>
            </a:lvl1pPr>
          </a:lstStyle>
          <a:p>
            <a:pPr marL="457200" indent="-228600" latinLnBrk="0"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9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0" y="199814"/>
            <a:ext cx="12192000" cy="77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4800" b="1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6597227"/>
            <a:ext cx="12192000" cy="26077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0" y="1004993"/>
            <a:ext cx="12192000" cy="41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91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>
            <a:off x="10200640" y="6614160"/>
            <a:ext cx="1988820" cy="2159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800">
                <a:solidFill>
                  <a:srgbClr val="474652"/>
                </a:solidFill>
                <a:latin typeface="Arial" charset="0"/>
                <a:ea typeface="나눔스퀘어 Light" charset="0"/>
              </a:rPr>
              <a:t>ⓒSaebyeol Yu. Saebyeol’s PowerPoint</a:t>
            </a:r>
            <a:endParaRPr lang="ko-KR" altLang="en-US" sz="800">
              <a:solidFill>
                <a:srgbClr val="474652"/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USER/AppData/Roaming/PolarisOffice/ETemp/14052_14856416/fImage18250426024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solidFill>
            <a:schemeClr val="accent1"/>
          </a:solidFill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10200640" y="6614160"/>
            <a:ext cx="1988820" cy="2159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800">
                <a:solidFill>
                  <a:schemeClr val="bg1"/>
                </a:solidFill>
                <a:latin typeface="Arial" charset="0"/>
                <a:ea typeface="나눔스퀘어 Light" charset="0"/>
              </a:rPr>
              <a:t>ⓒSaebyeol Yu. Saebyeol’s PowerPoint</a:t>
            </a:r>
            <a:endParaRPr lang="ko-KR" altLang="en-US" sz="8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 0"/>
          <p:cNvSpPr txBox="1">
            <a:spLocks/>
          </p:cNvSpPr>
          <p:nvPr>
            <p:ph type="title"/>
          </p:nvPr>
        </p:nvSpPr>
        <p:spPr>
          <a:xfrm rot="0">
            <a:off x="0" y="200025"/>
            <a:ext cx="12193270" cy="777875"/>
          </a:xfrm>
          <a:prstGeom prst="rect"/>
          <a:noFill/>
          <a:ln w="0">
            <a:noFill/>
            <a:prstDash/>
          </a:ln>
        </p:spPr>
        <p:txBody>
          <a:bodyPr wrap="square" lIns="68580" tIns="34290" rIns="68580" bIns="3429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4" name="Rect 0"/>
          <p:cNvSpPr>
            <a:spLocks/>
          </p:cNvSpPr>
          <p:nvPr/>
        </p:nvSpPr>
        <p:spPr>
          <a:xfrm rot="0">
            <a:off x="0" y="6597015"/>
            <a:ext cx="12193270" cy="262255"/>
          </a:xfrm>
          <a:prstGeom prst="rect"/>
          <a:solidFill>
            <a:srgbClr val="59595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>
              <a:buFontTx/>
              <a:buNone/>
            </a:pPr>
          </a:p>
        </p:txBody>
      </p:sp>
      <p:sp>
        <p:nvSpPr>
          <p:cNvPr id="55" name="Rect 0"/>
          <p:cNvSpPr txBox="1">
            <a:spLocks/>
          </p:cNvSpPr>
          <p:nvPr>
            <p:ph type="body"/>
          </p:nvPr>
        </p:nvSpPr>
        <p:spPr>
          <a:xfrm rot="0">
            <a:off x="0" y="1005205"/>
            <a:ext cx="12193270" cy="421640"/>
          </a:xfrm>
          <a:prstGeom prst="rect"/>
          <a:noFill/>
          <a:ln w="0">
            <a:noFill/>
            <a:prstDash/>
          </a:ln>
        </p:spPr>
        <p:txBody>
          <a:bodyPr wrap="square" lIns="68580" tIns="34290" rIns="68580" bIns="34290" vert="horz" anchor="ctr">
            <a:noAutofit/>
          </a:bodyPr>
          <a:lstStyle/>
          <a:p>
            <a:pPr marL="457200" indent="-228600" latinLnBrk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 0"/>
          <p:cNvSpPr txBox="1">
            <a:spLocks/>
          </p:cNvSpPr>
          <p:nvPr>
            <p:ph type="title"/>
          </p:nvPr>
        </p:nvSpPr>
        <p:spPr>
          <a:xfrm rot="0">
            <a:off x="0" y="200025"/>
            <a:ext cx="12192635" cy="777240"/>
          </a:xfrm>
          <a:prstGeom prst="rect"/>
          <a:noFill/>
          <a:ln w="0">
            <a:noFill/>
            <a:prstDash/>
          </a:ln>
        </p:spPr>
        <p:txBody>
          <a:bodyPr wrap="square" lIns="68580" tIns="34290" rIns="68580" bIns="3429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4" name="Rect 0"/>
          <p:cNvSpPr>
            <a:spLocks/>
          </p:cNvSpPr>
          <p:nvPr/>
        </p:nvSpPr>
        <p:spPr>
          <a:xfrm rot="0">
            <a:off x="0" y="6597015"/>
            <a:ext cx="12192635" cy="261620"/>
          </a:xfrm>
          <a:prstGeom prst="rect"/>
          <a:solidFill>
            <a:srgbClr val="59595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>
              <a:buFontTx/>
              <a:buNone/>
            </a:pPr>
          </a:p>
        </p:txBody>
      </p:sp>
      <p:sp>
        <p:nvSpPr>
          <p:cNvPr id="55" name="Rect 0"/>
          <p:cNvSpPr txBox="1">
            <a:spLocks/>
          </p:cNvSpPr>
          <p:nvPr>
            <p:ph type="body"/>
          </p:nvPr>
        </p:nvSpPr>
        <p:spPr>
          <a:xfrm rot="0">
            <a:off x="0" y="1005205"/>
            <a:ext cx="12192635" cy="420370"/>
          </a:xfrm>
          <a:prstGeom prst="rect"/>
          <a:noFill/>
          <a:ln w="0">
            <a:noFill/>
            <a:prstDash/>
          </a:ln>
        </p:spPr>
        <p:txBody>
          <a:bodyPr wrap="square" lIns="68580" tIns="34290" rIns="68580" bIns="34290" vert="horz" anchor="ctr">
            <a:noAutofit/>
          </a:bodyPr>
          <a:lstStyle/>
          <a:p>
            <a:pPr marL="609600" indent="-304800" latinLnBrk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Relationship Id="rId2" Type="http://schemas.openxmlformats.org/officeDocument/2006/relationships/slideLayout" Target="../slideLayouts/slideLayout16.xml"></Relationship><Relationship Id="rId3" Type="http://schemas.openxmlformats.org/officeDocument/2006/relationships/slideLayout" Target="../slideLayouts/slideLayout17.xml"></Relationship><Relationship Id="rId4" Type="http://schemas.openxmlformats.org/officeDocument/2006/relationships/slideLayout" Target="../slideLayouts/slideLayout18.xml"></Relationship><Relationship Id="rId5" Type="http://schemas.openxmlformats.org/officeDocument/2006/relationships/slideLayout" Target="../slideLayouts/slideLayout19.xml"></Relationship><Relationship Id="rId6" Type="http://schemas.openxmlformats.org/officeDocument/2006/relationships/slideLayout" Target="../slideLayouts/slideLayout20.xml"></Relationship><Relationship Id="rId7" Type="http://schemas.openxmlformats.org/officeDocument/2006/relationships/slideLayout" Target="../slideLayouts/slideLayout21.xml"></Relationship><Relationship Id="rId8" Type="http://schemas.openxmlformats.org/officeDocument/2006/relationships/slideLayout" Target="../slideLayouts/slideLayout22.xml"></Relationship><Relationship Id="rId9" Type="http://schemas.openxmlformats.org/officeDocument/2006/relationships/slideLayout" Target="../slideLayouts/slideLayout23.xml"></Relationship><Relationship Id="rId10" Type="http://schemas.openxmlformats.org/officeDocument/2006/relationships/slideLayout" Target="../slideLayouts/slideLayout24.xml"></Relationship><Relationship Id="rId11" Type="http://schemas.openxmlformats.org/officeDocument/2006/relationships/slideLayout" Target="../slideLayouts/slideLayout25.xml"></Relationship><Relationship Id="rId12" Type="http://schemas.openxmlformats.org/officeDocument/2006/relationships/slideLayout" Target="../slideLayouts/slideLayout26.xml"></Relationship><Relationship Id="rId13" Type="http://schemas.openxmlformats.org/officeDocument/2006/relationships/slideLayout" Target="../slideLayouts/slideLayout27.xml"></Relationship><Relationship Id="rId14" Type="http://schemas.openxmlformats.org/officeDocument/2006/relationships/slideLayout" Target="../slideLayouts/slideLayout28.xml"></Relationship><Relationship Id="rId15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2022-04-25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image" Target="../media/fImage8396548641.png"></Relationship><Relationship Id="rId2" Type="http://schemas.openxmlformats.org/officeDocument/2006/relationships/image" Target="../media/image52.pn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.xml"></Relationship><Relationship Id="rId2" Type="http://schemas.openxmlformats.org/officeDocument/2006/relationships/image" Target="../media/fImage1073536418467.png"></Relationship><Relationship Id="rId3" Type="http://schemas.openxmlformats.org/officeDocument/2006/relationships/image" Target="../media/fImage828046426334.png"></Relationship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52.png"></Relationship><Relationship Id="rId2" Type="http://schemas.openxmlformats.org/officeDocument/2006/relationships/notesSlide" Target="../notesSlides/notesSlide31.xml"></Relationship><Relationship Id="rId1" Type="http://schemas.openxmlformats.org/officeDocument/2006/relationships/slideLayout" Target="../slideLayouts/slideLayout13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53.png"></Relationship><Relationship Id="rId2" Type="http://schemas.openxmlformats.org/officeDocument/2006/relationships/notesSlide" Target="../notesSlides/notesSlide32.xml"></Relationship><Relationship Id="rId1" Type="http://schemas.openxmlformats.org/officeDocument/2006/relationships/slideLayout" Target="../slideLayouts/slideLayout14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54.png"></Relationship><Relationship Id="rId2" Type="http://schemas.openxmlformats.org/officeDocument/2006/relationships/notesSlide" Target="../notesSlides/notesSlide33.xml"></Relationship><Relationship Id="rId1" Type="http://schemas.openxmlformats.org/officeDocument/2006/relationships/slideLayout" Target="../slideLayouts/slideLayout14.xml"></Relationship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451960" y="2676872"/>
            <a:ext cx="328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TIS 1</a:t>
            </a:r>
            <a:r>
              <a:rPr lang="ko-KR" altLang="en-US" sz="4800" spc="-300" dirty="0">
                <a:solidFill>
                  <a:schemeClr val="bg1"/>
                </a:solidFill>
              </a:rPr>
              <a:t>조 발표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333338" y="4346555"/>
            <a:ext cx="3525324" cy="99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 err="1">
                <a:solidFill>
                  <a:schemeClr val="bg1"/>
                </a:solidFill>
              </a:rPr>
              <a:t>쿠팡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Search, My, Buy </a:t>
            </a:r>
            <a:r>
              <a:rPr lang="ko-KR" altLang="en-US" sz="1600" dirty="0">
                <a:solidFill>
                  <a:schemeClr val="bg1"/>
                </a:solidFill>
              </a:rPr>
              <a:t>구현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조원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심재훈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윤경훈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이창복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정선우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7"/>
          <p:cNvSpPr>
            <a:spLocks/>
          </p:cNvSpPr>
          <p:nvPr/>
        </p:nvSpPr>
        <p:spPr>
          <a:xfrm rot="0">
            <a:off x="1442085" y="1417320"/>
            <a:ext cx="5474335" cy="499872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145415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429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4413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item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1" descr="C:/Users/USER/AppData/Roaming/PolarisOffice/ETemp/11804_10422104/fImage83965486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5070" y="1995170"/>
            <a:ext cx="6952615" cy="3094355"/>
          </a:xfrm>
          <a:prstGeom prst="rect"/>
          <a:noFill/>
        </p:spPr>
      </p:pic>
      <p:pic>
        <p:nvPicPr>
          <p:cNvPr id="8" name="그림 2" descr="C:/Users/USER/AppData/Roaming/PolarisOffice/ETemp/11804_10422104/image52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295265" y="3923665"/>
            <a:ext cx="6370320" cy="2491740"/>
          </a:xfrm>
          <a:prstGeom prst="rect"/>
          <a:noFill/>
          <a:ln w="0">
            <a:noFill/>
            <a:prstDash/>
          </a:ln>
        </p:spPr>
      </p:pic>
      <p:sp>
        <p:nvSpPr>
          <p:cNvPr id="9" name="도형 3"/>
          <p:cNvSpPr>
            <a:spLocks/>
          </p:cNvSpPr>
          <p:nvPr/>
        </p:nvSpPr>
        <p:spPr>
          <a:xfrm rot="0">
            <a:off x="5287010" y="3956685"/>
            <a:ext cx="6518275" cy="256159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1" name="도형 5"/>
          <p:cNvCxnSpPr>
            <a:stCxn id="8" idx="0"/>
            <a:endCxn id="10" idx="2"/>
          </p:cNvCxnSpPr>
          <p:nvPr/>
        </p:nvCxnSpPr>
        <p:spPr>
          <a:xfrm rot="0" flipV="1">
            <a:off x="8479790" y="2805430"/>
            <a:ext cx="1174115" cy="1118870"/>
          </a:xfrm>
          <a:prstGeom prst="straightConnector1"/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4"/>
          <p:cNvSpPr>
            <a:spLocks/>
          </p:cNvSpPr>
          <p:nvPr/>
        </p:nvSpPr>
        <p:spPr>
          <a:xfrm rot="0">
            <a:off x="7639685" y="2348230"/>
            <a:ext cx="4027170" cy="457835"/>
          </a:xfrm>
          <a:prstGeom prst="rect"/>
          <a:solidFill>
            <a:schemeClr val="accent2"/>
          </a:solidFill>
          <a:ln w="0">
            <a:noFill/>
            <a:prstDash/>
          </a:ln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spc="-140"/>
              <a:t>개념 모델링</a:t>
            </a:r>
            <a:endParaRPr lang="ko-KR" altLang="en-US"/>
          </a:p>
        </p:txBody>
      </p:sp>
      <p:cxnSp>
        <p:nvCxnSpPr>
          <p:cNvPr id="12" name="도형 6"/>
          <p:cNvCxnSpPr/>
          <p:nvPr/>
        </p:nvCxnSpPr>
        <p:spPr>
          <a:xfrm rot="0">
            <a:off x="5146040" y="2561590"/>
            <a:ext cx="2493010" cy="635"/>
          </a:xfrm>
          <a:prstGeom prst="straightConnector1"/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93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47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user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441799" y="1417118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5924815" y="5089172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회원 가입으로 삽입한 데이터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7156949" y="3171816"/>
            <a:ext cx="4026385" cy="45745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test</a:t>
            </a:r>
            <a:r>
              <a:rPr lang="ko-KR" altLang="en-US" sz="1200" spc="-150" dirty="0"/>
              <a:t>용 데이터</a:t>
            </a:r>
          </a:p>
        </p:txBody>
      </p:sp>
      <p:pic>
        <p:nvPicPr>
          <p:cNvPr id="26" name="Google Shape;155;p22">
            <a:extLst>
              <a:ext uri="{FF2B5EF4-FFF2-40B4-BE49-F238E27FC236}">
                <a16:creationId xmlns:a16="http://schemas.microsoft.com/office/drawing/2014/main" id="{5282A7D9-4320-4AC1-9668-E685F978D0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7345" y="3855556"/>
            <a:ext cx="8839200" cy="104267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oogle Shape;156;p22">
            <a:extLst>
              <a:ext uri="{FF2B5EF4-FFF2-40B4-BE49-F238E27FC236}">
                <a16:creationId xmlns:a16="http://schemas.microsoft.com/office/drawing/2014/main" id="{C40FF908-801E-45C2-B192-3B5A7E77FD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45" y="4736936"/>
            <a:ext cx="8839200" cy="161925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oogle Shape;159;p22">
            <a:extLst>
              <a:ext uri="{FF2B5EF4-FFF2-40B4-BE49-F238E27FC236}">
                <a16:creationId xmlns:a16="http://schemas.microsoft.com/office/drawing/2014/main" id="{F8C82D5E-5EEF-44F6-A08D-ED6C9B6ED8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45" y="1988021"/>
            <a:ext cx="3863975" cy="1715135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Google Shape;160;p22">
            <a:extLst>
              <a:ext uri="{FF2B5EF4-FFF2-40B4-BE49-F238E27FC236}">
                <a16:creationId xmlns:a16="http://schemas.microsoft.com/office/drawing/2014/main" id="{CB9049B3-4299-466C-A5E3-9093B5672D1C}"/>
              </a:ext>
            </a:extLst>
          </p:cNvPr>
          <p:cNvSpPr/>
          <p:nvPr/>
        </p:nvSpPr>
        <p:spPr>
          <a:xfrm>
            <a:off x="2037345" y="4740111"/>
            <a:ext cx="8839200" cy="1555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161;p22">
            <a:extLst>
              <a:ext uri="{FF2B5EF4-FFF2-40B4-BE49-F238E27FC236}">
                <a16:creationId xmlns:a16="http://schemas.microsoft.com/office/drawing/2014/main" id="{676CC13E-EE8B-4250-96E6-3E84C8C9F90D}"/>
              </a:ext>
            </a:extLst>
          </p:cNvPr>
          <p:cNvCxnSpPr>
            <a:cxnSpLocks/>
          </p:cNvCxnSpPr>
          <p:nvPr/>
        </p:nvCxnSpPr>
        <p:spPr>
          <a:xfrm rot="10800000" flipH="1">
            <a:off x="5557150" y="3561551"/>
            <a:ext cx="1542415" cy="70739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Google Shape;163;p22">
            <a:extLst>
              <a:ext uri="{FF2B5EF4-FFF2-40B4-BE49-F238E27FC236}">
                <a16:creationId xmlns:a16="http://schemas.microsoft.com/office/drawing/2014/main" id="{E7F8C32E-5A7D-48AB-8460-7F04426BC0DA}"/>
              </a:ext>
            </a:extLst>
          </p:cNvPr>
          <p:cNvCxnSpPr>
            <a:cxnSpLocks/>
          </p:cNvCxnSpPr>
          <p:nvPr/>
        </p:nvCxnSpPr>
        <p:spPr>
          <a:xfrm>
            <a:off x="5627635" y="4898861"/>
            <a:ext cx="297180" cy="26860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744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auth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171;p23">
            <a:extLst>
              <a:ext uri="{FF2B5EF4-FFF2-40B4-BE49-F238E27FC236}">
                <a16:creationId xmlns:a16="http://schemas.microsoft.com/office/drawing/2014/main" id="{1981C165-B6D1-432F-B065-BDCA5EABDD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9326" y="2647950"/>
            <a:ext cx="4448175" cy="7810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oogle Shape;172;p23">
            <a:extLst>
              <a:ext uri="{FF2B5EF4-FFF2-40B4-BE49-F238E27FC236}">
                <a16:creationId xmlns:a16="http://schemas.microsoft.com/office/drawing/2014/main" id="{75CE0DD4-5242-4DEA-AAF5-39F39F8879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326" y="3581400"/>
            <a:ext cx="2400300" cy="13144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73;p23">
            <a:extLst>
              <a:ext uri="{FF2B5EF4-FFF2-40B4-BE49-F238E27FC236}">
                <a16:creationId xmlns:a16="http://schemas.microsoft.com/office/drawing/2014/main" id="{82A9CE78-50AC-442F-BDDF-1A9A81D3783B}"/>
              </a:ext>
            </a:extLst>
          </p:cNvPr>
          <p:cNvSpPr/>
          <p:nvPr/>
        </p:nvSpPr>
        <p:spPr>
          <a:xfrm>
            <a:off x="2110606" y="3043555"/>
            <a:ext cx="4338320" cy="16573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74;p23">
            <a:extLst>
              <a:ext uri="{FF2B5EF4-FFF2-40B4-BE49-F238E27FC236}">
                <a16:creationId xmlns:a16="http://schemas.microsoft.com/office/drawing/2014/main" id="{058C55F0-BF4E-411F-A713-CF37B42C4141}"/>
              </a:ext>
            </a:extLst>
          </p:cNvPr>
          <p:cNvCxnSpPr>
            <a:stCxn id="9" idx="3"/>
          </p:cNvCxnSpPr>
          <p:nvPr/>
        </p:nvCxnSpPr>
        <p:spPr>
          <a:xfrm rot="10800000" flipH="1">
            <a:off x="6448926" y="2926715"/>
            <a:ext cx="479425" cy="2000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" name="Google Shape;176;p23">
            <a:extLst>
              <a:ext uri="{FF2B5EF4-FFF2-40B4-BE49-F238E27FC236}">
                <a16:creationId xmlns:a16="http://schemas.microsoft.com/office/drawing/2014/main" id="{4166B0B2-F1DD-4571-BC90-D8E5D64ACEEF}"/>
              </a:ext>
            </a:extLst>
          </p:cNvPr>
          <p:cNvSpPr/>
          <p:nvPr/>
        </p:nvSpPr>
        <p:spPr>
          <a:xfrm>
            <a:off x="3599681" y="3581400"/>
            <a:ext cx="859790" cy="1314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77;p23">
            <a:extLst>
              <a:ext uri="{FF2B5EF4-FFF2-40B4-BE49-F238E27FC236}">
                <a16:creationId xmlns:a16="http://schemas.microsoft.com/office/drawing/2014/main" id="{3A8F897C-EFA2-4E00-9EBB-D6C997056358}"/>
              </a:ext>
            </a:extLst>
          </p:cNvPr>
          <p:cNvCxnSpPr>
            <a:stCxn id="11" idx="3"/>
          </p:cNvCxnSpPr>
          <p:nvPr/>
        </p:nvCxnSpPr>
        <p:spPr>
          <a:xfrm rot="10800000" flipH="1">
            <a:off x="4459471" y="4058920"/>
            <a:ext cx="473710" cy="17970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Google Shape;178;p23">
            <a:extLst>
              <a:ext uri="{FF2B5EF4-FFF2-40B4-BE49-F238E27FC236}">
                <a16:creationId xmlns:a16="http://schemas.microsoft.com/office/drawing/2014/main" id="{27F30A06-006C-48FB-8F30-678BB243EA07}"/>
              </a:ext>
            </a:extLst>
          </p:cNvPr>
          <p:cNvSpPr txBox="1"/>
          <p:nvPr/>
        </p:nvSpPr>
        <p:spPr>
          <a:xfrm>
            <a:off x="4968741" y="3796665"/>
            <a:ext cx="4075430" cy="4000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0557E1-31E1-4685-A894-806CD3A2EDF7}"/>
              </a:ext>
            </a:extLst>
          </p:cNvPr>
          <p:cNvSpPr/>
          <p:nvPr/>
        </p:nvSpPr>
        <p:spPr>
          <a:xfrm>
            <a:off x="4933181" y="3808682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ID</a:t>
            </a:r>
            <a:r>
              <a:rPr lang="ko-KR" altLang="en-US" sz="1200" spc="-150" dirty="0"/>
              <a:t>와 </a:t>
            </a:r>
            <a:r>
              <a:rPr lang="en-US" altLang="ko-KR" sz="1200" spc="-150" dirty="0"/>
              <a:t>1:N </a:t>
            </a:r>
            <a:r>
              <a:rPr lang="ko-KR" altLang="en-US" sz="1200" spc="-150" dirty="0"/>
              <a:t>관계 지향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80B273-9F6E-40E2-BB1F-77435174454E}"/>
              </a:ext>
            </a:extLst>
          </p:cNvPr>
          <p:cNvSpPr/>
          <p:nvPr/>
        </p:nvSpPr>
        <p:spPr>
          <a:xfrm>
            <a:off x="6938344" y="2717489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ID</a:t>
            </a:r>
            <a:r>
              <a:rPr lang="ko-KR" altLang="en-US" sz="1200" spc="-150" dirty="0"/>
              <a:t>를 </a:t>
            </a:r>
            <a:r>
              <a:rPr lang="en-US" altLang="ko-KR" sz="1200" spc="-150" dirty="0"/>
              <a:t>FK</a:t>
            </a:r>
            <a:r>
              <a:rPr lang="ko-KR" altLang="en-US" sz="1200" spc="-150" dirty="0"/>
              <a:t>로 </a:t>
            </a:r>
            <a:r>
              <a:rPr lang="en-US" altLang="ko-KR" sz="1200" spc="-150" dirty="0"/>
              <a:t>user table</a:t>
            </a:r>
            <a:r>
              <a:rPr lang="ko-KR" altLang="en-US" sz="1200" spc="-150" dirty="0"/>
              <a:t>과 연결</a:t>
            </a:r>
          </a:p>
        </p:txBody>
      </p:sp>
    </p:spTree>
    <p:extLst>
      <p:ext uri="{BB962C8B-B14F-4D97-AF65-F5344CB8AC3E}">
        <p14:creationId xmlns:p14="http://schemas.microsoft.com/office/powerpoint/2010/main" val="39821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persistent logins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Google Shape;186;p24">
            <a:extLst>
              <a:ext uri="{FF2B5EF4-FFF2-40B4-BE49-F238E27FC236}">
                <a16:creationId xmlns:a16="http://schemas.microsoft.com/office/drawing/2014/main" id="{0B649AD9-51C5-47ED-ACEE-5E72C48099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3533" y="2336031"/>
            <a:ext cx="4210050" cy="91440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oogle Shape;187;p24">
            <a:extLst>
              <a:ext uri="{FF2B5EF4-FFF2-40B4-BE49-F238E27FC236}">
                <a16:creationId xmlns:a16="http://schemas.microsoft.com/office/drawing/2014/main" id="{BA0B1DE0-FEA5-451B-A431-A2C13DBD15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33" y="3919086"/>
            <a:ext cx="6410325" cy="314325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188;p24">
            <a:extLst>
              <a:ext uri="{FF2B5EF4-FFF2-40B4-BE49-F238E27FC236}">
                <a16:creationId xmlns:a16="http://schemas.microsoft.com/office/drawing/2014/main" id="{D6586D42-D446-4A6A-9C80-BB023B368602}"/>
              </a:ext>
            </a:extLst>
          </p:cNvPr>
          <p:cNvSpPr/>
          <p:nvPr/>
        </p:nvSpPr>
        <p:spPr>
          <a:xfrm>
            <a:off x="1931148" y="4104506"/>
            <a:ext cx="6473825" cy="187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89;p24">
            <a:extLst>
              <a:ext uri="{FF2B5EF4-FFF2-40B4-BE49-F238E27FC236}">
                <a16:creationId xmlns:a16="http://schemas.microsoft.com/office/drawing/2014/main" id="{2AA00468-51C3-4270-A43F-69B891FF7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903" y="4847456"/>
            <a:ext cx="7334250" cy="2857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Google Shape;190;p24">
            <a:extLst>
              <a:ext uri="{FF2B5EF4-FFF2-40B4-BE49-F238E27FC236}">
                <a16:creationId xmlns:a16="http://schemas.microsoft.com/office/drawing/2014/main" id="{74484595-7132-4C63-BDB3-7442EE878316}"/>
              </a:ext>
            </a:extLst>
          </p:cNvPr>
          <p:cNvCxnSpPr/>
          <p:nvPr/>
        </p:nvCxnSpPr>
        <p:spPr>
          <a:xfrm>
            <a:off x="4421618" y="4312786"/>
            <a:ext cx="0" cy="20510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71B32E-1AF2-457F-8AA8-51AEAE05AD69}"/>
              </a:ext>
            </a:extLst>
          </p:cNvPr>
          <p:cNvSpPr/>
          <p:nvPr/>
        </p:nvSpPr>
        <p:spPr>
          <a:xfrm>
            <a:off x="4175886" y="4417774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Spring Security </a:t>
            </a:r>
            <a:r>
              <a:rPr lang="ko-KR" altLang="en-US" sz="1200" spc="-150" dirty="0"/>
              <a:t>가 </a:t>
            </a:r>
            <a:r>
              <a:rPr lang="en-US" altLang="ko-KR" sz="1200" spc="-150" dirty="0"/>
              <a:t>auto manage </a:t>
            </a:r>
            <a:r>
              <a:rPr lang="ko-KR" altLang="en-US" sz="1200" spc="-150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35585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F13AB715-C27C-4B83-818F-3D3D1D8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37" y="2846615"/>
            <a:ext cx="5161438" cy="1340309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cart</a:t>
            </a:r>
          </a:p>
        </p:txBody>
      </p:sp>
      <p:sp>
        <p:nvSpPr>
          <p:cNvPr id="9" name="Google Shape;173;p23">
            <a:extLst>
              <a:ext uri="{FF2B5EF4-FFF2-40B4-BE49-F238E27FC236}">
                <a16:creationId xmlns:a16="http://schemas.microsoft.com/office/drawing/2014/main" id="{82A9CE78-50AC-442F-BDDF-1A9A81D3783B}"/>
              </a:ext>
            </a:extLst>
          </p:cNvPr>
          <p:cNvSpPr/>
          <p:nvPr/>
        </p:nvSpPr>
        <p:spPr>
          <a:xfrm>
            <a:off x="1656062" y="2988249"/>
            <a:ext cx="5070645" cy="22226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74;p23">
            <a:extLst>
              <a:ext uri="{FF2B5EF4-FFF2-40B4-BE49-F238E27FC236}">
                <a16:creationId xmlns:a16="http://schemas.microsoft.com/office/drawing/2014/main" id="{058C55F0-BF4E-411F-A713-CF37B42C414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26707" y="2899354"/>
            <a:ext cx="479425" cy="2000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Google Shape;178;p23">
            <a:extLst>
              <a:ext uri="{FF2B5EF4-FFF2-40B4-BE49-F238E27FC236}">
                <a16:creationId xmlns:a16="http://schemas.microsoft.com/office/drawing/2014/main" id="{27F30A06-006C-48FB-8F30-678BB243EA07}"/>
              </a:ext>
            </a:extLst>
          </p:cNvPr>
          <p:cNvSpPr txBox="1"/>
          <p:nvPr/>
        </p:nvSpPr>
        <p:spPr>
          <a:xfrm>
            <a:off x="4968741" y="3796665"/>
            <a:ext cx="4075430" cy="4000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80B273-9F6E-40E2-BB1F-77435174454E}"/>
              </a:ext>
            </a:extLst>
          </p:cNvPr>
          <p:cNvSpPr/>
          <p:nvPr/>
        </p:nvSpPr>
        <p:spPr>
          <a:xfrm>
            <a:off x="7206132" y="2614073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ID</a:t>
            </a:r>
            <a:r>
              <a:rPr lang="ko-KR" altLang="en-US" sz="1200" spc="-150" dirty="0"/>
              <a:t>를 </a:t>
            </a:r>
            <a:r>
              <a:rPr lang="en-US" altLang="ko-KR" sz="1200" spc="-150" dirty="0"/>
              <a:t>FK</a:t>
            </a:r>
            <a:r>
              <a:rPr lang="ko-KR" altLang="en-US" sz="1200" spc="-150" dirty="0"/>
              <a:t>로 </a:t>
            </a:r>
            <a:r>
              <a:rPr lang="en-US" altLang="ko-KR" sz="1200" spc="-150" dirty="0"/>
              <a:t>cart table</a:t>
            </a:r>
            <a:r>
              <a:rPr lang="ko-KR" altLang="en-US" sz="1200" spc="-150" dirty="0"/>
              <a:t>과 연결</a:t>
            </a:r>
          </a:p>
        </p:txBody>
      </p:sp>
    </p:spTree>
    <p:extLst>
      <p:ext uri="{BB962C8B-B14F-4D97-AF65-F5344CB8AC3E}">
        <p14:creationId xmlns:p14="http://schemas.microsoft.com/office/powerpoint/2010/main" val="299916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7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Spring Config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RootApp</a:t>
            </a:r>
            <a:endParaRPr lang="en-US" altLang="ko-KR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07;p27">
            <a:extLst>
              <a:ext uri="{FF2B5EF4-FFF2-40B4-BE49-F238E27FC236}">
                <a16:creationId xmlns:a16="http://schemas.microsoft.com/office/drawing/2014/main" id="{40D79641-B0EA-4955-B014-31E08D73EE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4076" y="2576596"/>
            <a:ext cx="5286375" cy="26479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210;p27">
            <a:extLst>
              <a:ext uri="{FF2B5EF4-FFF2-40B4-BE49-F238E27FC236}">
                <a16:creationId xmlns:a16="http://schemas.microsoft.com/office/drawing/2014/main" id="{5A2D2270-A4E4-4000-B14C-B7E6F8D33A79}"/>
              </a:ext>
            </a:extLst>
          </p:cNvPr>
          <p:cNvSpPr/>
          <p:nvPr/>
        </p:nvSpPr>
        <p:spPr>
          <a:xfrm>
            <a:off x="2553026" y="3586881"/>
            <a:ext cx="4495165" cy="7442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11;p27">
            <a:extLst>
              <a:ext uri="{FF2B5EF4-FFF2-40B4-BE49-F238E27FC236}">
                <a16:creationId xmlns:a16="http://schemas.microsoft.com/office/drawing/2014/main" id="{AEDCC41B-54B9-4AE4-9B7C-E1624E0BCF1A}"/>
              </a:ext>
            </a:extLst>
          </p:cNvPr>
          <p:cNvCxnSpPr>
            <a:stCxn id="21" idx="3"/>
          </p:cNvCxnSpPr>
          <p:nvPr/>
        </p:nvCxnSpPr>
        <p:spPr>
          <a:xfrm rot="10800000" flipH="1">
            <a:off x="7048191" y="3773571"/>
            <a:ext cx="290195" cy="185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3" name="Google Shape;213;p27">
            <a:extLst>
              <a:ext uri="{FF2B5EF4-FFF2-40B4-BE49-F238E27FC236}">
                <a16:creationId xmlns:a16="http://schemas.microsoft.com/office/drawing/2014/main" id="{4620584B-F27F-4920-85A7-C4ED089B5C6D}"/>
              </a:ext>
            </a:extLst>
          </p:cNvPr>
          <p:cNvSpPr/>
          <p:nvPr/>
        </p:nvSpPr>
        <p:spPr>
          <a:xfrm>
            <a:off x="2031691" y="2675021"/>
            <a:ext cx="2505710" cy="5346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14;p27">
            <a:extLst>
              <a:ext uri="{FF2B5EF4-FFF2-40B4-BE49-F238E27FC236}">
                <a16:creationId xmlns:a16="http://schemas.microsoft.com/office/drawing/2014/main" id="{C25CF698-D4A0-4B9B-8979-C5A783D977EC}"/>
              </a:ext>
            </a:extLst>
          </p:cNvPr>
          <p:cNvCxnSpPr>
            <a:stCxn id="23" idx="3"/>
          </p:cNvCxnSpPr>
          <p:nvPr/>
        </p:nvCxnSpPr>
        <p:spPr>
          <a:xfrm rot="10800000" flipH="1">
            <a:off x="4537401" y="2757571"/>
            <a:ext cx="290195" cy="185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7193288" y="3377655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DB</a:t>
            </a:r>
            <a:r>
              <a:rPr lang="ko-KR" altLang="en-US" sz="1200" spc="-150" dirty="0"/>
              <a:t>와 연결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E57363-BAE2-4943-B503-57E1E58D5807}"/>
              </a:ext>
            </a:extLst>
          </p:cNvPr>
          <p:cNvSpPr/>
          <p:nvPr/>
        </p:nvSpPr>
        <p:spPr>
          <a:xfrm>
            <a:off x="4829718" y="2465795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Bean </a:t>
            </a:r>
            <a:r>
              <a:rPr lang="ko-KR" altLang="en-US" sz="1200" spc="-15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34698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7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Spring Config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ServletAppContext</a:t>
            </a:r>
            <a:endParaRPr lang="en-US" altLang="ko-KR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Google Shape;220;p28">
            <a:extLst>
              <a:ext uri="{FF2B5EF4-FFF2-40B4-BE49-F238E27FC236}">
                <a16:creationId xmlns:a16="http://schemas.microsoft.com/office/drawing/2014/main" id="{EBCAC517-6538-407C-B43F-0693F27D82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327" y="2004160"/>
            <a:ext cx="7696200" cy="394335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Google Shape;223;p28">
            <a:extLst>
              <a:ext uri="{FF2B5EF4-FFF2-40B4-BE49-F238E27FC236}">
                <a16:creationId xmlns:a16="http://schemas.microsoft.com/office/drawing/2014/main" id="{1F13E3ED-E59C-4B34-8A25-54B7193BA094}"/>
              </a:ext>
            </a:extLst>
          </p:cNvPr>
          <p:cNvSpPr/>
          <p:nvPr/>
        </p:nvSpPr>
        <p:spPr>
          <a:xfrm>
            <a:off x="972452" y="3853915"/>
            <a:ext cx="7269480" cy="134429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24;p28">
            <a:extLst>
              <a:ext uri="{FF2B5EF4-FFF2-40B4-BE49-F238E27FC236}">
                <a16:creationId xmlns:a16="http://schemas.microsoft.com/office/drawing/2014/main" id="{1991B720-DF27-4D38-9E41-07DDFCEDE6D5}"/>
              </a:ext>
            </a:extLst>
          </p:cNvPr>
          <p:cNvCxnSpPr>
            <a:cxnSpLocks/>
            <a:stCxn id="15" idx="3"/>
          </p:cNvCxnSpPr>
          <p:nvPr/>
        </p:nvCxnSpPr>
        <p:spPr>
          <a:xfrm rot="10800000" flipH="1">
            <a:off x="8241932" y="3633570"/>
            <a:ext cx="206375" cy="8921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7011475" y="3219774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resource </a:t>
            </a:r>
            <a:r>
              <a:rPr lang="ko-KR" altLang="en-US" sz="1200" spc="-150" dirty="0"/>
              <a:t>파일 위치 추가</a:t>
            </a:r>
          </a:p>
        </p:txBody>
      </p:sp>
    </p:spTree>
    <p:extLst>
      <p:ext uri="{BB962C8B-B14F-4D97-AF65-F5344CB8AC3E}">
        <p14:creationId xmlns:p14="http://schemas.microsoft.com/office/powerpoint/2010/main" val="263475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Spring Security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bean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7924799" y="2638267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사용자 정보를 담을 </a:t>
            </a:r>
            <a:r>
              <a:rPr lang="en-US" altLang="ko-KR" sz="1200" spc="-150" dirty="0"/>
              <a:t>Principal </a:t>
            </a:r>
            <a:r>
              <a:rPr lang="ko-KR" altLang="en-US" sz="1200" spc="-150" dirty="0"/>
              <a:t>관련 </a:t>
            </a:r>
            <a:r>
              <a:rPr lang="en-US" altLang="ko-KR" sz="1200" spc="-150" dirty="0"/>
              <a:t>service</a:t>
            </a:r>
          </a:p>
        </p:txBody>
      </p:sp>
      <p:pic>
        <p:nvPicPr>
          <p:cNvPr id="11" name="Google Shape;237;p30">
            <a:extLst>
              <a:ext uri="{FF2B5EF4-FFF2-40B4-BE49-F238E27FC236}">
                <a16:creationId xmlns:a16="http://schemas.microsoft.com/office/drawing/2014/main" id="{24B9E4BD-11E1-4D57-ACFB-DBAFD64593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0733" y="2458575"/>
            <a:ext cx="3745825" cy="860675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oogle Shape;238;p30">
            <a:extLst>
              <a:ext uri="{FF2B5EF4-FFF2-40B4-BE49-F238E27FC236}">
                <a16:creationId xmlns:a16="http://schemas.microsoft.com/office/drawing/2014/main" id="{C2B6F24F-DF66-4DFA-8A81-DB436A426A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34" y="3456796"/>
            <a:ext cx="4794656" cy="1745258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B4150B-97B8-4196-B364-65541DDDF708}"/>
              </a:ext>
            </a:extLst>
          </p:cNvPr>
          <p:cNvSpPr/>
          <p:nvPr/>
        </p:nvSpPr>
        <p:spPr>
          <a:xfrm>
            <a:off x="7938468" y="3409542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로그인 </a:t>
            </a:r>
            <a:r>
              <a:rPr lang="ko-KR" altLang="en-US" sz="1200" spc="-150" dirty="0" err="1"/>
              <a:t>성공시</a:t>
            </a:r>
            <a:r>
              <a:rPr lang="ko-KR" altLang="en-US" sz="1200" spc="-150" dirty="0"/>
              <a:t> </a:t>
            </a:r>
            <a:r>
              <a:rPr lang="en-US" altLang="ko-KR" sz="1200" spc="-150" dirty="0"/>
              <a:t>handler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90EBB8-12AE-40D0-8780-1E8FA97180F2}"/>
              </a:ext>
            </a:extLst>
          </p:cNvPr>
          <p:cNvSpPr/>
          <p:nvPr/>
        </p:nvSpPr>
        <p:spPr>
          <a:xfrm>
            <a:off x="7924799" y="4251815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password </a:t>
            </a:r>
            <a:r>
              <a:rPr lang="ko-KR" altLang="en-US" sz="1200" spc="-150" dirty="0"/>
              <a:t>인코더</a:t>
            </a:r>
          </a:p>
        </p:txBody>
      </p:sp>
    </p:spTree>
    <p:extLst>
      <p:ext uri="{BB962C8B-B14F-4D97-AF65-F5344CB8AC3E}">
        <p14:creationId xmlns:p14="http://schemas.microsoft.com/office/powerpoint/2010/main" val="407462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Spring Security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Principal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4011601" y="5233820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 err="1"/>
              <a:t>MemberDto</a:t>
            </a:r>
            <a:r>
              <a:rPr lang="ko-KR" altLang="en-US" sz="1200" spc="-150" dirty="0"/>
              <a:t>의 형식에 맞추어 </a:t>
            </a:r>
            <a:r>
              <a:rPr lang="en-US" altLang="ko-KR" sz="1200" spc="-150" dirty="0" err="1"/>
              <a:t>CustomUser</a:t>
            </a:r>
            <a:r>
              <a:rPr lang="en-US" altLang="ko-KR" sz="1200" spc="-150" dirty="0"/>
              <a:t> </a:t>
            </a:r>
            <a:r>
              <a:rPr lang="ko-KR" altLang="en-US" sz="1200" spc="-150" dirty="0"/>
              <a:t>형식 형성</a:t>
            </a:r>
          </a:p>
        </p:txBody>
      </p:sp>
      <p:pic>
        <p:nvPicPr>
          <p:cNvPr id="11" name="Google Shape;248;p31">
            <a:extLst>
              <a:ext uri="{FF2B5EF4-FFF2-40B4-BE49-F238E27FC236}">
                <a16:creationId xmlns:a16="http://schemas.microsoft.com/office/drawing/2014/main" id="{383268BB-8713-4AE2-B126-FF74CDBB5C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6012" y="2192109"/>
            <a:ext cx="7419975" cy="2600325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48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76542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Spring Security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429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84201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filter config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960" y="1399540"/>
            <a:ext cx="5473700" cy="4998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Google Shape;256;p32">
            <a:extLst>
              <a:ext uri="{FF2B5EF4-FFF2-40B4-BE49-F238E27FC236}">
                <a16:creationId xmlns:a16="http://schemas.microsoft.com/office/drawing/2014/main" id="{737E7336-1029-4C53-9FF9-FBE9373009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030" y="2438400"/>
            <a:ext cx="82010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7;p32">
            <a:extLst>
              <a:ext uri="{FF2B5EF4-FFF2-40B4-BE49-F238E27FC236}">
                <a16:creationId xmlns:a16="http://schemas.microsoft.com/office/drawing/2014/main" id="{B9F0BAE4-0F10-4D72-8EC0-DF9BEE8D6F25}"/>
              </a:ext>
            </a:extLst>
          </p:cNvPr>
          <p:cNvSpPr/>
          <p:nvPr/>
        </p:nvSpPr>
        <p:spPr>
          <a:xfrm>
            <a:off x="1172210" y="2866390"/>
            <a:ext cx="4384040" cy="58229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58;p32">
            <a:extLst>
              <a:ext uri="{FF2B5EF4-FFF2-40B4-BE49-F238E27FC236}">
                <a16:creationId xmlns:a16="http://schemas.microsoft.com/office/drawing/2014/main" id="{F15413F0-F731-40FE-9942-2D3775C9CFEC}"/>
              </a:ext>
            </a:extLst>
          </p:cNvPr>
          <p:cNvCxnSpPr>
            <a:stCxn id="12" idx="3"/>
          </p:cNvCxnSpPr>
          <p:nvPr/>
        </p:nvCxnSpPr>
        <p:spPr>
          <a:xfrm rot="10800000" flipH="1">
            <a:off x="5556250" y="2971800"/>
            <a:ext cx="290195" cy="185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60;p32">
            <a:extLst>
              <a:ext uri="{FF2B5EF4-FFF2-40B4-BE49-F238E27FC236}">
                <a16:creationId xmlns:a16="http://schemas.microsoft.com/office/drawing/2014/main" id="{63B8015B-18C1-4D29-A0D4-42A9174458E3}"/>
              </a:ext>
            </a:extLst>
          </p:cNvPr>
          <p:cNvSpPr/>
          <p:nvPr/>
        </p:nvSpPr>
        <p:spPr>
          <a:xfrm>
            <a:off x="1172210" y="3481070"/>
            <a:ext cx="4384040" cy="72898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61;p32">
            <a:extLst>
              <a:ext uri="{FF2B5EF4-FFF2-40B4-BE49-F238E27FC236}">
                <a16:creationId xmlns:a16="http://schemas.microsoft.com/office/drawing/2014/main" id="{B32447BD-9EEA-40BC-BE44-7D16C4DC9DAA}"/>
              </a:ext>
            </a:extLst>
          </p:cNvPr>
          <p:cNvCxnSpPr>
            <a:stCxn id="20" idx="3"/>
          </p:cNvCxnSpPr>
          <p:nvPr/>
        </p:nvCxnSpPr>
        <p:spPr>
          <a:xfrm rot="10800000" flipH="1">
            <a:off x="5556250" y="3660140"/>
            <a:ext cx="290195" cy="185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63;p32">
            <a:extLst>
              <a:ext uri="{FF2B5EF4-FFF2-40B4-BE49-F238E27FC236}">
                <a16:creationId xmlns:a16="http://schemas.microsoft.com/office/drawing/2014/main" id="{C55F9AA0-5404-46D5-A6D1-2985C1BA6184}"/>
              </a:ext>
            </a:extLst>
          </p:cNvPr>
          <p:cNvSpPr/>
          <p:nvPr/>
        </p:nvSpPr>
        <p:spPr>
          <a:xfrm>
            <a:off x="1172210" y="4306570"/>
            <a:ext cx="7893685" cy="3149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64;p32">
            <a:extLst>
              <a:ext uri="{FF2B5EF4-FFF2-40B4-BE49-F238E27FC236}">
                <a16:creationId xmlns:a16="http://schemas.microsoft.com/office/drawing/2014/main" id="{98B45B77-57E8-4BF6-BE49-FE81A378AFF2}"/>
              </a:ext>
            </a:extLst>
          </p:cNvPr>
          <p:cNvCxnSpPr>
            <a:stCxn id="23" idx="3"/>
          </p:cNvCxnSpPr>
          <p:nvPr/>
        </p:nvCxnSpPr>
        <p:spPr>
          <a:xfrm rot="10800000" flipH="1">
            <a:off x="9065895" y="4278630"/>
            <a:ext cx="290195" cy="185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6;p32">
            <a:extLst>
              <a:ext uri="{FF2B5EF4-FFF2-40B4-BE49-F238E27FC236}">
                <a16:creationId xmlns:a16="http://schemas.microsoft.com/office/drawing/2014/main" id="{9C7991B7-10FD-4420-AAD6-F4D176FA9DAB}"/>
              </a:ext>
            </a:extLst>
          </p:cNvPr>
          <p:cNvSpPr/>
          <p:nvPr/>
        </p:nvSpPr>
        <p:spPr>
          <a:xfrm>
            <a:off x="1172210" y="4685665"/>
            <a:ext cx="7200265" cy="2908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67;p32">
            <a:extLst>
              <a:ext uri="{FF2B5EF4-FFF2-40B4-BE49-F238E27FC236}">
                <a16:creationId xmlns:a16="http://schemas.microsoft.com/office/drawing/2014/main" id="{40653078-5FC5-4977-96AF-FF2DE394A878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7629525" y="4831080"/>
            <a:ext cx="742950" cy="35941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5150485" y="5196205"/>
            <a:ext cx="4726940" cy="4184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자동 로그인 설정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D4376F-5172-429B-A213-6472E79D1070}"/>
              </a:ext>
            </a:extLst>
          </p:cNvPr>
          <p:cNvSpPr/>
          <p:nvPr/>
        </p:nvSpPr>
        <p:spPr>
          <a:xfrm>
            <a:off x="5853430" y="2777490"/>
            <a:ext cx="4726940" cy="4184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 err="1"/>
              <a:t>csrf</a:t>
            </a:r>
            <a:r>
              <a:rPr lang="ko-KR" altLang="en-US" sz="1200" spc="-150" dirty="0"/>
              <a:t>로 엉킨 </a:t>
            </a:r>
            <a:r>
              <a:rPr lang="en-US" altLang="ko-KR" sz="1200" spc="-150" dirty="0"/>
              <a:t>char encoding filter </a:t>
            </a:r>
            <a:r>
              <a:rPr lang="ko-KR" altLang="en-US" sz="1200" spc="-150" dirty="0"/>
              <a:t>해소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8924C-4760-4B9D-A0AB-150B9A9EF36C}"/>
              </a:ext>
            </a:extLst>
          </p:cNvPr>
          <p:cNvSpPr/>
          <p:nvPr/>
        </p:nvSpPr>
        <p:spPr>
          <a:xfrm>
            <a:off x="5853430" y="3284855"/>
            <a:ext cx="4726940" cy="4184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member </a:t>
            </a:r>
            <a:r>
              <a:rPr lang="ko-KR" altLang="en-US" sz="1200" spc="-150" dirty="0"/>
              <a:t>관련 </a:t>
            </a:r>
            <a:r>
              <a:rPr lang="en-US" altLang="ko-KR" sz="1200" spc="-150" dirty="0"/>
              <a:t>request </a:t>
            </a:r>
            <a:r>
              <a:rPr lang="ko-KR" altLang="en-US" sz="1200" spc="-150" dirty="0"/>
              <a:t>들은 </a:t>
            </a:r>
            <a:r>
              <a:rPr lang="en-US" altLang="ko-KR" sz="1200" spc="-150" dirty="0"/>
              <a:t>role </a:t>
            </a:r>
            <a:r>
              <a:rPr lang="ko-KR" altLang="en-US" sz="1200" spc="-150" dirty="0"/>
              <a:t>요구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17BF3E-C400-4414-81B8-DA5A1E688F88}"/>
              </a:ext>
            </a:extLst>
          </p:cNvPr>
          <p:cNvSpPr/>
          <p:nvPr/>
        </p:nvSpPr>
        <p:spPr>
          <a:xfrm>
            <a:off x="5860415" y="3791585"/>
            <a:ext cx="4727575" cy="419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spc="-140"/>
              <a:t>login logout </a:t>
            </a:r>
            <a:r>
              <a:rPr lang="ko-KR" altLang="en-US" sz="1200" spc="-140"/>
              <a:t>지정</a:t>
            </a:r>
            <a:endParaRPr lang="ko-KR" altLang="en-US" sz="1200"/>
          </a:p>
          <a:p>
            <a:pPr marL="0" indent="0" algn="ctr" latinLnBrk="0">
              <a:buFontTx/>
              <a:buNone/>
            </a:pP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27133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620495" cy="707886"/>
            <a:chOff x="294640" y="3596640"/>
            <a:chExt cx="162049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9717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개관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087242" cy="707886"/>
            <a:chOff x="294640" y="3596640"/>
            <a:chExt cx="3087242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주요 기능 명세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640005" cy="707886"/>
            <a:chOff x="294640" y="3596640"/>
            <a:chExt cx="264000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페이지 명세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사용 스택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,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역할 배분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,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작업과정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781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테이블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, Config, Security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522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Page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875030" y="101600"/>
            <a:ext cx="249745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spc="-290">
                <a:solidFill>
                  <a:schemeClr val="bg1"/>
                </a:solidFill>
              </a:rPr>
              <a:t>Search Page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32080" y="117475"/>
            <a:ext cx="74358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99795" y="676275"/>
            <a:ext cx="1127760" cy="260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>
                <a:solidFill>
                  <a:schemeClr val="bg1"/>
                </a:solidFill>
                <a:latin typeface="Arial Nova Light" charset="0"/>
              </a:rPr>
              <a:t>Search Process</a:t>
            </a:r>
            <a:endParaRPr lang="ko-KR" altLang="en-US" sz="1100">
              <a:solidFill>
                <a:schemeClr val="bg1"/>
              </a:solidFill>
              <a:latin typeface="Arial Nova Light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457960" y="1399540"/>
            <a:ext cx="5474335" cy="4998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746115" y="1361440"/>
            <a:ext cx="5303520" cy="41910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  <a:effectLst>
            <a:outerShdw blurRad="50800" dist="1143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spc="-140"/>
              <a:t>메인에서 보낸 검색어의 value값( query)을  reqeust로 얻고  model에 담아 View로 전달</a:t>
            </a:r>
            <a:endParaRPr lang="ko-KR" altLang="en-US" sz="1200"/>
          </a:p>
        </p:txBody>
      </p:sp>
      <p:pic>
        <p:nvPicPr>
          <p:cNvPr id="18" name="그림 20" descr="C:/Users/leechangbok/AppData/Roaming/PolarisOffice/ETemp/22476_18146656/fImage3820648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017395"/>
            <a:ext cx="6079490" cy="3753485"/>
          </a:xfrm>
          <a:prstGeom prst="rect">
            <a:avLst/>
          </a:prstGeom>
          <a:noFill/>
        </p:spPr>
      </p:pic>
      <p:sp>
        <p:nvSpPr>
          <p:cNvPr id="19" name="도형 21"/>
          <p:cNvSpPr>
            <a:spLocks/>
          </p:cNvSpPr>
          <p:nvPr/>
        </p:nvSpPr>
        <p:spPr>
          <a:xfrm>
            <a:off x="1160145" y="2420620"/>
            <a:ext cx="4265930" cy="38735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26"/>
          <p:cNvCxnSpPr/>
          <p:nvPr/>
        </p:nvCxnSpPr>
        <p:spPr>
          <a:xfrm flipV="1">
            <a:off x="5408930" y="1762125"/>
            <a:ext cx="502920" cy="66738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형 29"/>
          <p:cNvSpPr>
            <a:spLocks/>
          </p:cNvSpPr>
          <p:nvPr/>
        </p:nvSpPr>
        <p:spPr>
          <a:xfrm>
            <a:off x="1100455" y="4912995"/>
            <a:ext cx="5922645" cy="69469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30"/>
          <p:cNvSpPr>
            <a:spLocks/>
          </p:cNvSpPr>
          <p:nvPr/>
        </p:nvSpPr>
        <p:spPr>
          <a:xfrm>
            <a:off x="6089650" y="4084320"/>
            <a:ext cx="5149215" cy="52705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  <a:effectLst>
            <a:outerShdw blurRad="50800" dist="1143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spc="-140"/>
              <a:t>searchPage와 매핑하여 DB에서 가져올 데이터를 searchDao를 통해 DB와 연동 후  mybatis에 세팅된 Mapper의 select문을 이용하여 데이터를 불러옴</a:t>
            </a:r>
            <a:endParaRPr lang="ko-KR" altLang="en-US" sz="1200"/>
          </a:p>
        </p:txBody>
      </p:sp>
      <p:pic>
        <p:nvPicPr>
          <p:cNvPr id="23" name="그림 31" descr="C:/Users/leechangbok/AppData/Roaming/PolarisOffice/ETemp/22476_18146656/fImage6571488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05" y="5384165"/>
            <a:ext cx="3818890" cy="773430"/>
          </a:xfrm>
          <a:prstGeom prst="rect">
            <a:avLst/>
          </a:prstGeom>
          <a:noFill/>
        </p:spPr>
      </p:pic>
      <p:cxnSp>
        <p:nvCxnSpPr>
          <p:cNvPr id="24" name="도형 32"/>
          <p:cNvCxnSpPr/>
          <p:nvPr/>
        </p:nvCxnSpPr>
        <p:spPr>
          <a:xfrm flipH="1" flipV="1">
            <a:off x="4544695" y="5154295"/>
            <a:ext cx="247650" cy="231140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33"/>
          <p:cNvSpPr>
            <a:spLocks/>
          </p:cNvSpPr>
          <p:nvPr/>
        </p:nvSpPr>
        <p:spPr>
          <a:xfrm>
            <a:off x="4519930" y="5384800"/>
            <a:ext cx="3721735" cy="77406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40"/>
          <p:cNvSpPr>
            <a:spLocks/>
          </p:cNvSpPr>
          <p:nvPr/>
        </p:nvSpPr>
        <p:spPr>
          <a:xfrm>
            <a:off x="3062605" y="4907280"/>
            <a:ext cx="1869440" cy="23939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43"/>
          <p:cNvCxnSpPr>
            <a:endCxn id="22" idx="1"/>
          </p:cNvCxnSpPr>
          <p:nvPr/>
        </p:nvCxnSpPr>
        <p:spPr>
          <a:xfrm flipV="1">
            <a:off x="5588000" y="4347210"/>
            <a:ext cx="502285" cy="55816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44" descr="C:/Users/leechangbok/AppData/Roaming/PolarisOffice/ETemp/22476_18146656/fImage25910493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016760"/>
            <a:ext cx="4787265" cy="1575435"/>
          </a:xfrm>
          <a:prstGeom prst="rect">
            <a:avLst/>
          </a:pr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cxnSp>
        <p:nvCxnSpPr>
          <p:cNvPr id="29" name="도형 47"/>
          <p:cNvCxnSpPr>
            <a:endCxn id="30" idx="0"/>
          </p:cNvCxnSpPr>
          <p:nvPr/>
        </p:nvCxnSpPr>
        <p:spPr>
          <a:xfrm>
            <a:off x="9476105" y="3589655"/>
            <a:ext cx="20955" cy="54419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48"/>
          <p:cNvSpPr>
            <a:spLocks/>
          </p:cNvSpPr>
          <p:nvPr/>
        </p:nvSpPr>
        <p:spPr>
          <a:xfrm>
            <a:off x="9179560" y="4133215"/>
            <a:ext cx="635000" cy="22288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52"/>
          <p:cNvSpPr>
            <a:spLocks/>
          </p:cNvSpPr>
          <p:nvPr/>
        </p:nvSpPr>
        <p:spPr>
          <a:xfrm>
            <a:off x="8616950" y="5648325"/>
            <a:ext cx="2028825" cy="25527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  <a:effectLst>
            <a:outerShdw blurRad="50800" dist="1143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spc="-140"/>
              <a:t>mapper에 담긴 쿼리문</a:t>
            </a:r>
            <a:endParaRPr lang="ko-KR" altLang="en-US" sz="1200"/>
          </a:p>
        </p:txBody>
      </p:sp>
      <p:cxnSp>
        <p:nvCxnSpPr>
          <p:cNvPr id="32" name="도형 53"/>
          <p:cNvCxnSpPr>
            <a:stCxn id="25" idx="3"/>
            <a:endCxn id="31" idx="1"/>
          </p:cNvCxnSpPr>
          <p:nvPr/>
        </p:nvCxnSpPr>
        <p:spPr>
          <a:xfrm>
            <a:off x="8241030" y="5771515"/>
            <a:ext cx="376555" cy="444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Cart Page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MVC process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7924799" y="2638267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담기 버튼 누르면 </a:t>
            </a:r>
            <a:r>
              <a:rPr lang="en-US" altLang="ko-KR" sz="1200" spc="-150" dirty="0"/>
              <a:t>Controller</a:t>
            </a:r>
            <a:r>
              <a:rPr lang="ko-KR" altLang="en-US" sz="1200" spc="-150" dirty="0"/>
              <a:t>에서 </a:t>
            </a:r>
            <a:r>
              <a:rPr lang="en-US" altLang="ko-KR" sz="1200" spc="-150" dirty="0"/>
              <a:t>insert </a:t>
            </a:r>
            <a:r>
              <a:rPr lang="ko-KR" altLang="en-US" sz="1200" spc="-150" dirty="0"/>
              <a:t>요청처리</a:t>
            </a:r>
            <a:endParaRPr lang="en-US" altLang="ko-KR" sz="1200" spc="-1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B4150B-97B8-4196-B364-65541DDDF708}"/>
              </a:ext>
            </a:extLst>
          </p:cNvPr>
          <p:cNvSpPr/>
          <p:nvPr/>
        </p:nvSpPr>
        <p:spPr>
          <a:xfrm>
            <a:off x="7938468" y="3409542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DAO</a:t>
            </a:r>
            <a:r>
              <a:rPr lang="ko-KR" altLang="en-US" sz="1200" spc="-150" dirty="0"/>
              <a:t>호출</a:t>
            </a:r>
            <a:r>
              <a:rPr lang="en-US" altLang="ko-KR" sz="1200" spc="-150" dirty="0"/>
              <a:t>, Mapper</a:t>
            </a:r>
            <a:r>
              <a:rPr lang="ko-KR" altLang="en-US" sz="1200" spc="-150" dirty="0"/>
              <a:t>를 통해 데이터처리</a:t>
            </a:r>
            <a:r>
              <a:rPr lang="en-US" altLang="ko-KR" sz="1200" spc="-150" dirty="0"/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90EBB8-12AE-40D0-8780-1E8FA97180F2}"/>
              </a:ext>
            </a:extLst>
          </p:cNvPr>
          <p:cNvSpPr/>
          <p:nvPr/>
        </p:nvSpPr>
        <p:spPr>
          <a:xfrm>
            <a:off x="7924798" y="4180817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Insert</a:t>
            </a:r>
            <a:r>
              <a:rPr lang="ko-KR" altLang="en-US" sz="1200" spc="-150" dirty="0"/>
              <a:t>값을 전달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B45B53-53D6-4CC2-93E2-D7BF401197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16" y="1482077"/>
            <a:ext cx="3306490" cy="1736227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47F0C19-403E-4509-B81D-E7E6F9A7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0" y="3501678"/>
            <a:ext cx="3047582" cy="3163765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D7250F3-41F7-4EBD-AC65-96FF596851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223" y="3540935"/>
            <a:ext cx="3554304" cy="2632818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EBD5CDB-4541-4895-9AE0-02AE0B3615A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06" y="1210302"/>
            <a:ext cx="2321169" cy="2199240"/>
          </a:xfrm>
          <a:prstGeom prst="rect">
            <a:avLst/>
          </a:prstGeom>
          <a:noFill/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551C2B-1E42-416E-849F-867F267CA736}"/>
              </a:ext>
            </a:extLst>
          </p:cNvPr>
          <p:cNvSpPr/>
          <p:nvPr/>
        </p:nvSpPr>
        <p:spPr>
          <a:xfrm>
            <a:off x="7938468" y="4945387"/>
            <a:ext cx="3654665" cy="5251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Delete</a:t>
            </a:r>
            <a:r>
              <a:rPr lang="ko-KR" altLang="en-US" sz="1200" spc="-150" dirty="0"/>
              <a:t>도 동일한 프로세스로 구현</a:t>
            </a:r>
          </a:p>
        </p:txBody>
      </p:sp>
    </p:spTree>
    <p:extLst>
      <p:ext uri="{BB962C8B-B14F-4D97-AF65-F5344CB8AC3E}">
        <p14:creationId xmlns:p14="http://schemas.microsoft.com/office/powerpoint/2010/main" val="241729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55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56"/>
          <p:cNvSpPr txBox="1">
            <a:spLocks/>
          </p:cNvSpPr>
          <p:nvPr/>
        </p:nvSpPr>
        <p:spPr>
          <a:xfrm>
            <a:off x="875030" y="101600"/>
            <a:ext cx="224599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spc="-290">
                <a:solidFill>
                  <a:schemeClr val="bg1"/>
                </a:solidFill>
              </a:rPr>
              <a:t>Order Page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텍스트 상자 57"/>
          <p:cNvSpPr txBox="1">
            <a:spLocks/>
          </p:cNvSpPr>
          <p:nvPr/>
        </p:nvSpPr>
        <p:spPr>
          <a:xfrm>
            <a:off x="132080" y="117475"/>
            <a:ext cx="74358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텍스트 상자 58"/>
          <p:cNvSpPr txBox="1">
            <a:spLocks/>
          </p:cNvSpPr>
          <p:nvPr/>
        </p:nvSpPr>
        <p:spPr>
          <a:xfrm>
            <a:off x="899795" y="676275"/>
            <a:ext cx="310515" cy="260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100">
              <a:solidFill>
                <a:schemeClr val="bg1"/>
              </a:solidFill>
              <a:latin typeface="Arial Nova Light" charset="0"/>
            </a:endParaRPr>
          </a:p>
        </p:txBody>
      </p:sp>
      <p:sp>
        <p:nvSpPr>
          <p:cNvPr id="6" name="도형 59"/>
          <p:cNvSpPr>
            <a:spLocks/>
          </p:cNvSpPr>
          <p:nvPr/>
        </p:nvSpPr>
        <p:spPr>
          <a:xfrm>
            <a:off x="1457960" y="1399540"/>
            <a:ext cx="5474335" cy="4998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도형 77"/>
          <p:cNvSpPr>
            <a:spLocks/>
          </p:cNvSpPr>
          <p:nvPr/>
        </p:nvSpPr>
        <p:spPr>
          <a:xfrm>
            <a:off x="4189730" y="3608705"/>
            <a:ext cx="4876165" cy="71437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  <a:effectLst>
            <a:outerShdw blurRad="50800" dist="1143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spc="-130"/>
              <a:t>상세페이지에서 구매하기 버튼 클릭시 principal의 값을 memberMapper로 읽어서 memberDto를 키값으로 세팅하여 mode</a:t>
            </a:r>
            <a:r>
              <a:rPr lang="en-US" altLang="ko-KR" sz="1200" i="0" spc="-130"/>
              <a:t>l에</a:t>
            </a:r>
            <a:r>
              <a:rPr lang="en-US" altLang="ko-KR" sz="1200" spc="-130"/>
              <a:t> 담아서 View페이지로 리턴 후</a:t>
            </a:r>
            <a:endParaRPr lang="ko-KR" altLang="en-US" sz="1200"/>
          </a:p>
          <a:p>
            <a:pPr marL="0" indent="0" algn="ctr" latinLnBrk="0">
              <a:buFontTx/>
              <a:buNone/>
            </a:pPr>
            <a:r>
              <a:rPr lang="ko-KR" altLang="en-US" sz="1200" spc="-130"/>
              <a:t>해당 키 값을 받아서 View페이지에서 출력</a:t>
            </a:r>
            <a:endParaRPr lang="ko-KR" altLang="en-US" sz="1200"/>
          </a:p>
        </p:txBody>
      </p:sp>
      <p:pic>
        <p:nvPicPr>
          <p:cNvPr id="9" name="그림 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509395"/>
            <a:ext cx="3688080" cy="1715135"/>
          </a:xfrm>
          <a:prstGeom prst="rect">
            <a:avLst/>
          </a:prstGeom>
          <a:noFill/>
        </p:spPr>
      </p:pic>
      <p:cxnSp>
        <p:nvCxnSpPr>
          <p:cNvPr id="10" name="도형 79"/>
          <p:cNvCxnSpPr/>
          <p:nvPr/>
        </p:nvCxnSpPr>
        <p:spPr>
          <a:xfrm>
            <a:off x="2585085" y="3070860"/>
            <a:ext cx="1605280" cy="895350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도형 86"/>
          <p:cNvSpPr>
            <a:spLocks/>
          </p:cNvSpPr>
          <p:nvPr/>
        </p:nvSpPr>
        <p:spPr>
          <a:xfrm>
            <a:off x="1695450" y="2914650"/>
            <a:ext cx="881380" cy="1651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8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70" y="5524500"/>
            <a:ext cx="2600960" cy="133477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6" name="그림 9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" y="4074795"/>
            <a:ext cx="3649980" cy="1870075"/>
          </a:xfrm>
          <a:prstGeom prst="rect">
            <a:avLst/>
          </a:prstGeom>
          <a:noFill/>
        </p:spPr>
      </p:pic>
      <p:sp>
        <p:nvSpPr>
          <p:cNvPr id="17" name="도형 98"/>
          <p:cNvSpPr>
            <a:spLocks/>
          </p:cNvSpPr>
          <p:nvPr/>
        </p:nvSpPr>
        <p:spPr>
          <a:xfrm>
            <a:off x="461010" y="4544695"/>
            <a:ext cx="3408680" cy="19812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101"/>
          <p:cNvCxnSpPr/>
          <p:nvPr/>
        </p:nvCxnSpPr>
        <p:spPr>
          <a:xfrm flipV="1">
            <a:off x="3860800" y="3965575"/>
            <a:ext cx="329565" cy="57975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103"/>
          <p:cNvSpPr>
            <a:spLocks/>
          </p:cNvSpPr>
          <p:nvPr/>
        </p:nvSpPr>
        <p:spPr>
          <a:xfrm>
            <a:off x="477520" y="5005705"/>
            <a:ext cx="2750185" cy="39560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106"/>
          <p:cNvCxnSpPr>
            <a:stCxn id="19" idx="3"/>
          </p:cNvCxnSpPr>
          <p:nvPr/>
        </p:nvCxnSpPr>
        <p:spPr>
          <a:xfrm flipV="1">
            <a:off x="3227070" y="5186680"/>
            <a:ext cx="2964815" cy="1714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107"/>
          <p:cNvCxnSpPr>
            <a:endCxn id="22" idx="0"/>
          </p:cNvCxnSpPr>
          <p:nvPr/>
        </p:nvCxnSpPr>
        <p:spPr>
          <a:xfrm flipH="1">
            <a:off x="5969000" y="5194935"/>
            <a:ext cx="231140" cy="73342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도형 108"/>
          <p:cNvSpPr>
            <a:spLocks/>
          </p:cNvSpPr>
          <p:nvPr/>
        </p:nvSpPr>
        <p:spPr>
          <a:xfrm>
            <a:off x="5614670" y="5927725"/>
            <a:ext cx="708660" cy="1657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113"/>
          <p:cNvSpPr>
            <a:spLocks/>
          </p:cNvSpPr>
          <p:nvPr/>
        </p:nvSpPr>
        <p:spPr>
          <a:xfrm>
            <a:off x="6182995" y="5006340"/>
            <a:ext cx="4784090" cy="82423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  <a:effectLst>
            <a:outerShdw blurRad="50800" dist="1143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spc="-130"/>
              <a:t>위와 비슷하게 상세페이지에서 넘어오는 NO값을 request로 받아서 itemDao를  통해 DB와 연동 후  mybatis에 세팅된 Mapper의 select문을 이용하여 데이터를 불러온 후 그 값을  model에 key값으로 세팅 후 View로 리턴. </a:t>
            </a:r>
            <a:endParaRPr lang="ko-KR" altLang="en-US" sz="1200"/>
          </a:p>
          <a:p>
            <a:pPr marL="0" indent="0" algn="ctr" latinLnBrk="0">
              <a:buFontTx/>
              <a:buNone/>
            </a:pPr>
            <a:r>
              <a:rPr lang="ko-KR" altLang="en-US" sz="1200" spc="-130"/>
              <a:t>해당 View 페이지에서 그대로 값을 받아서 출력</a:t>
            </a:r>
            <a:endParaRPr lang="ko-KR" altLang="en-US" sz="1200"/>
          </a:p>
        </p:txBody>
      </p:sp>
      <p:pic>
        <p:nvPicPr>
          <p:cNvPr id="24" name="그림 1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5960745"/>
            <a:ext cx="2720975" cy="487045"/>
          </a:xfrm>
          <a:prstGeom prst="rect">
            <a:avLst/>
          </a:pr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25" name="도형 117"/>
          <p:cNvSpPr>
            <a:spLocks/>
          </p:cNvSpPr>
          <p:nvPr/>
        </p:nvSpPr>
        <p:spPr>
          <a:xfrm>
            <a:off x="1588770" y="5036185"/>
            <a:ext cx="577215" cy="15113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6" name="도형 118"/>
          <p:cNvCxnSpPr/>
          <p:nvPr/>
        </p:nvCxnSpPr>
        <p:spPr>
          <a:xfrm>
            <a:off x="2033270" y="5203190"/>
            <a:ext cx="635" cy="749935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20"/>
          <p:cNvSpPr>
            <a:spLocks/>
          </p:cNvSpPr>
          <p:nvPr/>
        </p:nvSpPr>
        <p:spPr>
          <a:xfrm>
            <a:off x="2483485" y="2047875"/>
            <a:ext cx="881380" cy="1651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1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10" y="1226820"/>
            <a:ext cx="5734685" cy="1537335"/>
          </a:xfrm>
          <a:prstGeom prst="rect">
            <a:avLst/>
          </a:pr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cxnSp>
        <p:nvCxnSpPr>
          <p:cNvPr id="29" name="도형 124"/>
          <p:cNvCxnSpPr>
            <a:endCxn id="28" idx="1"/>
          </p:cNvCxnSpPr>
          <p:nvPr/>
        </p:nvCxnSpPr>
        <p:spPr>
          <a:xfrm flipV="1">
            <a:off x="3350895" y="1995170"/>
            <a:ext cx="908050" cy="46990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126"/>
          <p:cNvSpPr>
            <a:spLocks/>
          </p:cNvSpPr>
          <p:nvPr/>
        </p:nvSpPr>
        <p:spPr>
          <a:xfrm>
            <a:off x="4681220" y="2988945"/>
            <a:ext cx="4875530" cy="4502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  <a:effectLst>
            <a:outerShdw blurRad="50800" dist="1143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200" spc="-140"/>
              <a:t>배송지는 카카오 API를 이용하여 간단하게 구현</a:t>
            </a:r>
            <a:endParaRPr lang="ko-KR" altLang="en-US" sz="1200"/>
          </a:p>
        </p:txBody>
      </p:sp>
      <p:cxnSp>
        <p:nvCxnSpPr>
          <p:cNvPr id="31" name="도형 127"/>
          <p:cNvCxnSpPr/>
          <p:nvPr/>
        </p:nvCxnSpPr>
        <p:spPr>
          <a:xfrm flipV="1">
            <a:off x="7118350" y="2771775"/>
            <a:ext cx="7620" cy="226060"/>
          </a:xfrm>
          <a:prstGeom prst="line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Page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7DBBD4D-A384-4C2E-889A-C4CC59FD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801" y="519111"/>
            <a:ext cx="81438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0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페이지별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회원가입</a:t>
            </a:r>
            <a:endParaRPr lang="en-US" altLang="ko-KR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50C65E-42C6-4E6D-B13E-E0E88D96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70" y="2361007"/>
            <a:ext cx="3295015" cy="2870200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Google Shape;257;p32">
            <a:extLst>
              <a:ext uri="{FF2B5EF4-FFF2-40B4-BE49-F238E27FC236}">
                <a16:creationId xmlns:a16="http://schemas.microsoft.com/office/drawing/2014/main" id="{9F201537-3B1E-4BC8-89CD-DDA9D398B2A6}"/>
              </a:ext>
            </a:extLst>
          </p:cNvPr>
          <p:cNvSpPr/>
          <p:nvPr/>
        </p:nvSpPr>
        <p:spPr>
          <a:xfrm>
            <a:off x="1817370" y="2798522"/>
            <a:ext cx="3295015" cy="3867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58;p32">
            <a:extLst>
              <a:ext uri="{FF2B5EF4-FFF2-40B4-BE49-F238E27FC236}">
                <a16:creationId xmlns:a16="http://schemas.microsoft.com/office/drawing/2014/main" id="{A04A0E7C-2466-4DB8-A0CA-40CC398213A7}"/>
              </a:ext>
            </a:extLst>
          </p:cNvPr>
          <p:cNvCxnSpPr/>
          <p:nvPr/>
        </p:nvCxnSpPr>
        <p:spPr>
          <a:xfrm rot="10800000" flipH="1">
            <a:off x="4144010" y="2584527"/>
            <a:ext cx="290195" cy="185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27AC2D-B107-444B-BA4F-FC1ADF3E0AB3}"/>
              </a:ext>
            </a:extLst>
          </p:cNvPr>
          <p:cNvSpPr/>
          <p:nvPr/>
        </p:nvSpPr>
        <p:spPr>
          <a:xfrm>
            <a:off x="4289107" y="2137501"/>
            <a:ext cx="4727140" cy="4184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/>
              <a:t>ID</a:t>
            </a:r>
            <a:r>
              <a:rPr lang="ko-KR" altLang="en-US" sz="1200" spc="-150" dirty="0"/>
              <a:t>입력 시 자동으로 </a:t>
            </a:r>
            <a:r>
              <a:rPr lang="en-US" altLang="ko-KR" sz="1200" spc="-150" dirty="0"/>
              <a:t>ID Check</a:t>
            </a:r>
          </a:p>
        </p:txBody>
      </p:sp>
      <p:sp>
        <p:nvSpPr>
          <p:cNvPr id="17" name="Google Shape;278;p34">
            <a:extLst>
              <a:ext uri="{FF2B5EF4-FFF2-40B4-BE49-F238E27FC236}">
                <a16:creationId xmlns:a16="http://schemas.microsoft.com/office/drawing/2014/main" id="{98E9556A-F186-4DD9-803B-FB8F3B18D2DB}"/>
              </a:ext>
            </a:extLst>
          </p:cNvPr>
          <p:cNvSpPr txBox="1">
            <a:spLocks/>
          </p:cNvSpPr>
          <p:nvPr/>
        </p:nvSpPr>
        <p:spPr>
          <a:xfrm>
            <a:off x="7818120" y="2994661"/>
            <a:ext cx="3124835" cy="292163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ko-KR" sz="1400" dirty="0"/>
              <a:t>ID</a:t>
            </a:r>
            <a:r>
              <a:rPr lang="ko-KR" altLang="en-US" sz="1400" dirty="0"/>
              <a:t>는 </a:t>
            </a:r>
            <a:r>
              <a:rPr lang="en-US" altLang="ko-KR" sz="1400" dirty="0"/>
              <a:t>E-mail</a:t>
            </a:r>
            <a:r>
              <a:rPr lang="ko-KR" altLang="en-US" sz="1400" dirty="0"/>
              <a:t>로 하여 회원가입을 하게 만들었고 </a:t>
            </a:r>
            <a:r>
              <a:rPr lang="en-US" altLang="ko-KR" sz="1400" dirty="0"/>
              <a:t>ID</a:t>
            </a:r>
            <a:r>
              <a:rPr lang="ko-KR" altLang="en-US" sz="1400" dirty="0"/>
              <a:t>중복 </a:t>
            </a:r>
            <a:r>
              <a:rPr lang="en-US" altLang="ko-KR" sz="1400" dirty="0"/>
              <a:t>Check</a:t>
            </a:r>
            <a:r>
              <a:rPr lang="ko-KR" altLang="en-US" sz="1400" dirty="0"/>
              <a:t> 기능을 통해 기존 </a:t>
            </a:r>
            <a:r>
              <a:rPr lang="en-US" altLang="ko-KR" sz="1400" dirty="0"/>
              <a:t>Data Base</a:t>
            </a:r>
            <a:r>
              <a:rPr lang="ko-KR" altLang="en-US" sz="1400" dirty="0"/>
              <a:t>에 등록되어 있는 아이디인지 비교하여 회원가입을 할 수 있도록 설계하였습니다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804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페이지별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로그인</a:t>
            </a:r>
            <a:endParaRPr lang="en-US" altLang="ko-KR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4C8DF9-078B-4E77-98F8-B0D4F22F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95" y="2208530"/>
            <a:ext cx="3260725" cy="2925445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278;p34">
            <a:extLst>
              <a:ext uri="{FF2B5EF4-FFF2-40B4-BE49-F238E27FC236}">
                <a16:creationId xmlns:a16="http://schemas.microsoft.com/office/drawing/2014/main" id="{11D67B94-0AFE-4C29-B5CF-0A6C38554DFA}"/>
              </a:ext>
            </a:extLst>
          </p:cNvPr>
          <p:cNvSpPr txBox="1">
            <a:spLocks/>
          </p:cNvSpPr>
          <p:nvPr/>
        </p:nvSpPr>
        <p:spPr>
          <a:xfrm>
            <a:off x="7909560" y="3097530"/>
            <a:ext cx="3124835" cy="203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ko-KR" sz="1400" dirty="0"/>
              <a:t>Login</a:t>
            </a:r>
            <a:r>
              <a:rPr lang="ko-KR" altLang="en-US" sz="1400" dirty="0"/>
              <a:t> 시 회원가입을 통해 저장 된 </a:t>
            </a:r>
            <a:r>
              <a:rPr lang="en-US" altLang="ko-KR" sz="1400" dirty="0"/>
              <a:t>Data Base</a:t>
            </a:r>
            <a:r>
              <a:rPr lang="ko-KR" altLang="en-US" sz="1400" dirty="0"/>
              <a:t>와 연동하여 </a:t>
            </a:r>
            <a:r>
              <a:rPr lang="en-US" altLang="ko-KR" sz="1400" dirty="0"/>
              <a:t>Login</a:t>
            </a:r>
            <a:r>
              <a:rPr lang="ko-KR" altLang="en-US" sz="1400" dirty="0"/>
              <a:t>할 수 있도록 설계</a:t>
            </a:r>
            <a:r>
              <a:rPr lang="en-US" altLang="ko-KR" sz="1400" dirty="0"/>
              <a:t>, </a:t>
            </a:r>
            <a:r>
              <a:rPr lang="ko-KR" altLang="en-US" sz="1400" dirty="0"/>
              <a:t>세션을 통해 </a:t>
            </a:r>
            <a:r>
              <a:rPr lang="en-US" altLang="ko-KR" sz="1400" dirty="0"/>
              <a:t>Logout</a:t>
            </a:r>
            <a:r>
              <a:rPr lang="ko-KR" altLang="en-US" sz="1400" dirty="0"/>
              <a:t>을 할 수 있도록 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94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2192635" cy="107759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나눔스퀘어 Light" charset="0"/>
              <a:ea typeface="나눔스퀘어 Light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875030" y="101600"/>
            <a:ext cx="2847975" cy="6470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 spc="-290">
                <a:solidFill>
                  <a:schemeClr val="bg1"/>
                </a:solidFill>
                <a:latin typeface="나눔스퀘어 Light" charset="0"/>
                <a:ea typeface="나눔스퀘어 Light" charset="0"/>
              </a:rPr>
              <a:t>페이지별 설명</a:t>
            </a:r>
            <a:endParaRPr lang="ko-KR" altLang="en-US" sz="3600">
              <a:solidFill>
                <a:schemeClr val="bg1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32080" y="117475"/>
            <a:ext cx="771525" cy="3086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>
                <a:solidFill>
                  <a:schemeClr val="bg1"/>
                </a:solidFill>
                <a:latin typeface="나눔스퀘어 Light" charset="0"/>
                <a:ea typeface="나눔스퀘어 Light" charset="0"/>
              </a:rPr>
              <a:t>Part 3, </a:t>
            </a:r>
            <a:endParaRPr lang="ko-KR" altLang="en-US" sz="1400">
              <a:solidFill>
                <a:schemeClr val="bg1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75030" y="676275"/>
            <a:ext cx="1068705" cy="2622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100">
                <a:solidFill>
                  <a:schemeClr val="bg1"/>
                </a:solidFill>
                <a:latin typeface="Arial Nova Light" charset="0"/>
                <a:ea typeface="나눔스퀘어 Light" charset="0"/>
              </a:rPr>
              <a:t>리스트 페이지</a:t>
            </a:r>
            <a:endParaRPr lang="ko-KR" altLang="en-US" sz="1100">
              <a:solidFill>
                <a:schemeClr val="bg1"/>
              </a:solidFill>
              <a:latin typeface="Arial Nova Light" charset="0"/>
              <a:ea typeface="나눔스퀘어 Light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457960" y="1399540"/>
            <a:ext cx="5474335" cy="499872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나눔스퀘어 Light" charset="0"/>
              <a:ea typeface="나눔스퀘어 Light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7796530" y="2982595"/>
            <a:ext cx="3788410" cy="2584450"/>
          </a:xfrm>
          <a:prstGeom prst="rect"/>
          <a:noFill/>
          <a:ln w="0">
            <a:noFill/>
            <a:prstDash/>
          </a:ln>
        </p:spPr>
        <p:txBody>
          <a:bodyPr wrap="square" lIns="68580" tIns="34290" rIns="68580" bIns="34290" vert="horz" anchor="ctr">
            <a:no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 cap="none" i="0" b="1" strike="noStrike">
                <a:solidFill>
                  <a:srgbClr val="595959"/>
                </a:solidFill>
                <a:latin typeface="Arial" charset="0"/>
                <a:ea typeface="Arial" charset="0"/>
              </a:rPr>
              <a:t>메인페이지에서 검색어 입력시 DB안에 있는 데이터 불러오기 구현 및 사이드 필터 구현 리스트 페이지를 벗어난 후 다시 리스트 페이지로 돌아오면 필터 초기화(쿠키값 이용), 제품 클릭시 상세페이지로 이동</a:t>
            </a:r>
            <a:endParaRPr lang="ko-KR" altLang="en-US" sz="1400" cap="none" i="0" b="1" strike="noStrike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pic>
        <p:nvPicPr>
          <p:cNvPr id="9" name="Picture " descr="C:/Users/USER/AppData/Roaming/PolarisOffice/ETemp/14052_14856416/fImage107353641846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80590" y="2115185"/>
            <a:ext cx="3916045" cy="1742440"/>
          </a:xfrm>
          <a:prstGeom prst="rect"/>
          <a:noFill/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0" name="Picture " descr="C:/Users/USER/AppData/Roaming/PolarisOffice/ETemp/14052_14856416/fImage82804642633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93290" y="4121785"/>
            <a:ext cx="3903980" cy="1337310"/>
          </a:xfrm>
          <a:prstGeom prst="rect"/>
          <a:noFill/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193290" y="4961890"/>
            <a:ext cx="619125" cy="1987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  <a:effectLst>
            <a:outerShdw sx="100000" sy="100000" blurRad="50800" dist="1143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페이지별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458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제품 상세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847" y="1399591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278;p34">
            <a:extLst>
              <a:ext uri="{FF2B5EF4-FFF2-40B4-BE49-F238E27FC236}">
                <a16:creationId xmlns:a16="http://schemas.microsoft.com/office/drawing/2014/main" id="{11D67B94-0AFE-4C29-B5CF-0A6C38554DFA}"/>
              </a:ext>
            </a:extLst>
          </p:cNvPr>
          <p:cNvSpPr txBox="1">
            <a:spLocks/>
          </p:cNvSpPr>
          <p:nvPr/>
        </p:nvSpPr>
        <p:spPr>
          <a:xfrm>
            <a:off x="7772149" y="3421964"/>
            <a:ext cx="3124835" cy="203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210000"/>
              </a:lnSpc>
            </a:pPr>
            <a:r>
              <a:rPr lang="ko-KR" altLang="en-US" sz="1400" dirty="0"/>
              <a:t>리스트 페이지에서 해당 상품을 선택하여 넘어 왔을 때 이름과 가격 평점 등을 데이터 형식으로 넘겨 받아와 구현이 될 수 있도록 설계</a:t>
            </a:r>
          </a:p>
          <a:p>
            <a:pPr algn="just">
              <a:lnSpc>
                <a:spcPct val="210000"/>
              </a:lnSpc>
            </a:pPr>
            <a:r>
              <a:rPr lang="ko-KR" altLang="en-US" sz="1400" dirty="0"/>
              <a:t>장바구니 담기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바로구매</a:t>
            </a:r>
            <a:r>
              <a:rPr lang="ko-KR" altLang="en-US" sz="1400" dirty="0"/>
              <a:t> 버튼 클릭 시 해당 페이지로 이동경로 설정 </a:t>
            </a:r>
          </a:p>
        </p:txBody>
      </p:sp>
      <p:pic>
        <p:nvPicPr>
          <p:cNvPr id="12" name="Picture " descr="C:/Users/leechangbok/AppData/Roaming/PolarisOffice/ETemp/21632_23320256/fImage30047142341.png">
            <a:extLst>
              <a:ext uri="{FF2B5EF4-FFF2-40B4-BE49-F238E27FC236}">
                <a16:creationId xmlns:a16="http://schemas.microsoft.com/office/drawing/2014/main" id="{DAC8B3CF-8B90-4217-AEE0-5C550DA39B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31" y="2309444"/>
            <a:ext cx="3342005" cy="3148965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84734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페이지별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장바구니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960" y="1399540"/>
            <a:ext cx="5473700" cy="4998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278;p34"/>
          <p:cNvSpPr txBox="1">
            <a:spLocks/>
          </p:cNvSpPr>
          <p:nvPr/>
        </p:nvSpPr>
        <p:spPr>
          <a:xfrm>
            <a:off x="7696200" y="2279377"/>
            <a:ext cx="3787775" cy="35858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>
            <a:lvl1pPr marL="0" indent="0" algn="ctr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1" i="0" strike="noStrike" cap="none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lvl="1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lvl="2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lvl="3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lvl="4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lvl="5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lvl="6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lvl="7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lvl="8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 dirty="0"/>
              <a:t>상세페이지에서 수량 설정 후 담기 </a:t>
            </a:r>
            <a:r>
              <a:rPr lang="en-US" altLang="ko-KR" sz="1400" dirty="0"/>
              <a:t>-&gt; </a:t>
            </a:r>
            <a:r>
              <a:rPr lang="ko-KR" altLang="en-US" sz="1400" dirty="0"/>
              <a:t>바로가기 버튼 활성화 </a:t>
            </a:r>
            <a:r>
              <a:rPr lang="en-US" altLang="ko-KR" sz="1400" dirty="0"/>
              <a:t>-&gt; </a:t>
            </a:r>
            <a:r>
              <a:rPr lang="ko-KR" altLang="en-US" sz="1400" dirty="0"/>
              <a:t>장바구니에서 담긴 상품을 확인 가능하게 설계 및 구현</a:t>
            </a:r>
            <a:endParaRPr lang="en-US" altLang="ko-KR" sz="1400" dirty="0"/>
          </a:p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 dirty="0"/>
              <a:t>장바구니에서 직접 수량 수정 가능</a:t>
            </a:r>
            <a:endParaRPr lang="en-US" altLang="ko-KR" sz="1400" dirty="0"/>
          </a:p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 dirty="0"/>
              <a:t>수량 변화에 따른 상품 가격 즉시 확인 가능</a:t>
            </a:r>
            <a:endParaRPr lang="en-US" altLang="ko-KR" sz="1400" dirty="0"/>
          </a:p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 dirty="0"/>
              <a:t>체크박스 해제하면 상품 삭제 가능</a:t>
            </a:r>
            <a:endParaRPr lang="en-US" altLang="ko-KR" sz="1400" dirty="0"/>
          </a:p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 dirty="0"/>
              <a:t>상품금액 밑 </a:t>
            </a:r>
            <a:r>
              <a:rPr lang="en-US" altLang="ko-KR" sz="1400" dirty="0"/>
              <a:t>x</a:t>
            </a:r>
            <a:r>
              <a:rPr lang="ko-KR" altLang="en-US" sz="1400" dirty="0"/>
              <a:t>표시 누르면 개별상품 삭제 가능</a:t>
            </a:r>
            <a:endParaRPr lang="en-US" altLang="ko-KR" sz="1400" dirty="0"/>
          </a:p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 dirty="0"/>
              <a:t>총 상품금액 </a:t>
            </a:r>
            <a:r>
              <a:rPr lang="en-US" altLang="ko-KR" sz="1400" dirty="0"/>
              <a:t>+ </a:t>
            </a:r>
            <a:r>
              <a:rPr lang="ko-KR" altLang="en-US" sz="1400" dirty="0"/>
              <a:t>총 배송비 </a:t>
            </a:r>
            <a:r>
              <a:rPr lang="en-US" altLang="ko-KR" sz="1400" dirty="0"/>
              <a:t>= </a:t>
            </a:r>
            <a:r>
              <a:rPr lang="ko-KR" altLang="en-US" sz="1400" dirty="0"/>
              <a:t>총 주문금액 구현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9336F-F44B-4F08-A6D5-24DB2402E6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" r="2566" b="1799"/>
          <a:stretch/>
        </p:blipFill>
        <p:spPr>
          <a:xfrm>
            <a:off x="2298700" y="1646917"/>
            <a:ext cx="3578019" cy="4503330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84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84734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페이지별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92710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구매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B4325B-A400-43E7-93C7-F746BBB382C2}"/>
              </a:ext>
            </a:extLst>
          </p:cNvPr>
          <p:cNvSpPr/>
          <p:nvPr/>
        </p:nvSpPr>
        <p:spPr>
          <a:xfrm>
            <a:off x="1457960" y="1399540"/>
            <a:ext cx="5473700" cy="4998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278;p34"/>
          <p:cNvSpPr txBox="1">
            <a:spLocks/>
          </p:cNvSpPr>
          <p:nvPr/>
        </p:nvSpPr>
        <p:spPr>
          <a:xfrm>
            <a:off x="7772400" y="3422015"/>
            <a:ext cx="3309620" cy="2037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ctr">
            <a:noAutofit/>
          </a:bodyPr>
          <a:lstStyle>
            <a:lvl1pPr marL="0" indent="0" algn="ctr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1" i="0" strike="noStrike" cap="none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lvl="1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lvl="2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lvl="3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lvl="4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lvl="5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lvl="6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lvl="7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lvl="8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algn="just" latinLnBrk="0">
              <a:lnSpc>
                <a:spcPct val="210000"/>
              </a:lnSpc>
              <a:buFontTx/>
              <a:buNone/>
            </a:pPr>
            <a:r>
              <a:rPr lang="ko-KR" altLang="en-US" sz="1400"/>
              <a:t>상세 페이지에서 구매하기 클릭 후 로그인한 멤버의 이름과 이메일등의 데이터와 제품의 </a:t>
            </a:r>
            <a:r>
              <a:rPr lang="en-US" altLang="ko-KR" sz="1400"/>
              <a:t>NO </a:t>
            </a:r>
            <a:r>
              <a:rPr lang="ko-KR" altLang="en-US" sz="1400"/>
              <a:t>정보를 받아서 구현</a:t>
            </a:r>
            <a:r>
              <a:rPr lang="en-US" altLang="ko-KR" sz="1400"/>
              <a:t>, </a:t>
            </a:r>
            <a:r>
              <a:rPr lang="ko-KR" altLang="en-US" sz="1400"/>
              <a:t>배송주소는 카카오</a:t>
            </a:r>
            <a:r>
              <a:rPr lang="en-US" altLang="ko-KR" sz="1400"/>
              <a:t>API</a:t>
            </a:r>
            <a:r>
              <a:rPr lang="ko-KR" altLang="en-US" sz="1400"/>
              <a:t>를 이용하여 구매 시 추가하도록 구현</a:t>
            </a:r>
          </a:p>
          <a:p>
            <a:pPr marL="0" indent="0" algn="just" latinLnBrk="0">
              <a:lnSpc>
                <a:spcPct val="210000"/>
              </a:lnSpc>
              <a:buFontTx/>
              <a:buNone/>
            </a:pPr>
            <a:endParaRPr lang="ko-KR" altLang="en-US" sz="1400"/>
          </a:p>
        </p:txBody>
      </p:sp>
      <p:pic>
        <p:nvPicPr>
          <p:cNvPr id="9" name="그림 17">
            <a:extLst>
              <a:ext uri="{FF2B5EF4-FFF2-40B4-BE49-F238E27FC236}">
                <a16:creationId xmlns:a16="http://schemas.microsoft.com/office/drawing/2014/main" id="{66C79085-B4F2-4C41-8C74-880DCA2BE7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45" y="2215515"/>
            <a:ext cx="2964815" cy="3044825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18">
            <a:extLst>
              <a:ext uri="{FF2B5EF4-FFF2-40B4-BE49-F238E27FC236}">
                <a16:creationId xmlns:a16="http://schemas.microsoft.com/office/drawing/2014/main" id="{222BD182-3538-4A6A-8920-034F6A560E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20" y="2209165"/>
            <a:ext cx="2310130" cy="1193800"/>
          </a:xfrm>
          <a:prstGeom prst="rect">
            <a:avLst/>
          </a:prstGeom>
          <a:noFill/>
          <a:ln w="3175" cap="flat" cmpd="sng">
            <a:solidFill>
              <a:schemeClr val="accent5">
                <a:alpha val="100000"/>
              </a:schemeClr>
            </a:solidFill>
            <a:prstDash val="solid"/>
            <a:round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F993FF59-9003-4161-BAF8-B6C9E15538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20" y="4185285"/>
            <a:ext cx="2316480" cy="837565"/>
          </a:xfrm>
          <a:prstGeom prst="rect">
            <a:avLst/>
          </a:prstGeom>
          <a:noFill/>
          <a:ln w="6350" cap="flat" cmpd="sng">
            <a:solidFill>
              <a:schemeClr val="accent5">
                <a:alpha val="100000"/>
              </a:schemeClr>
            </a:solidFill>
            <a:prstDash val="solid"/>
            <a:round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도형 20">
            <a:extLst>
              <a:ext uri="{FF2B5EF4-FFF2-40B4-BE49-F238E27FC236}">
                <a16:creationId xmlns:a16="http://schemas.microsoft.com/office/drawing/2014/main" id="{FE2F34FB-3569-404F-8C90-D26F4C236C7E}"/>
              </a:ext>
            </a:extLst>
          </p:cNvPr>
          <p:cNvSpPr>
            <a:spLocks/>
          </p:cNvSpPr>
          <p:nvPr/>
        </p:nvSpPr>
        <p:spPr>
          <a:xfrm>
            <a:off x="2604135" y="3234690"/>
            <a:ext cx="234950" cy="80645"/>
          </a:xfrm>
          <a:prstGeom prst="rect">
            <a:avLst/>
          </a:prstGeom>
          <a:noFill/>
          <a:ln w="12700" cap="flat" cmpd="sng">
            <a:solidFill>
              <a:schemeClr val="accent5">
                <a:alpha val="100000"/>
              </a:schemeClr>
            </a:solidFill>
            <a:prstDash val="solid"/>
            <a:round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25">
            <a:extLst>
              <a:ext uri="{FF2B5EF4-FFF2-40B4-BE49-F238E27FC236}">
                <a16:creationId xmlns:a16="http://schemas.microsoft.com/office/drawing/2014/main" id="{3BCE3A0C-90A5-493B-967E-C182B26586AD}"/>
              </a:ext>
            </a:extLst>
          </p:cNvPr>
          <p:cNvCxnSpPr/>
          <p:nvPr/>
        </p:nvCxnSpPr>
        <p:spPr>
          <a:xfrm flipV="1">
            <a:off x="2851150" y="2734310"/>
            <a:ext cx="1106170" cy="451485"/>
          </a:xfrm>
          <a:prstGeom prst="straightConnector1">
            <a:avLst/>
          </a:prstGeom>
          <a:ln w="9525" cap="flat" cmpd="sng">
            <a:solidFill>
              <a:schemeClr val="accent5">
                <a:alpha val="100000"/>
              </a:schemeClr>
            </a:solidFill>
            <a:prstDash val="solid"/>
            <a:headEnd type="none" w="med" len="med"/>
            <a:tailEnd type="triangl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27">
            <a:extLst>
              <a:ext uri="{FF2B5EF4-FFF2-40B4-BE49-F238E27FC236}">
                <a16:creationId xmlns:a16="http://schemas.microsoft.com/office/drawing/2014/main" id="{5DCD8028-9ED6-4150-BD4E-F90A6936ABC5}"/>
              </a:ext>
            </a:extLst>
          </p:cNvPr>
          <p:cNvCxnSpPr/>
          <p:nvPr/>
        </p:nvCxnSpPr>
        <p:spPr>
          <a:xfrm>
            <a:off x="4857750" y="3407410"/>
            <a:ext cx="635" cy="766445"/>
          </a:xfrm>
          <a:prstGeom prst="straightConnector1">
            <a:avLst/>
          </a:prstGeom>
          <a:ln w="9525" cap="flat" cmpd="sng">
            <a:solidFill>
              <a:schemeClr val="accent5">
                <a:alpha val="100000"/>
              </a:schemeClr>
            </a:solidFill>
            <a:prstDash val="solid"/>
            <a:headEnd type="none" w="med" len="med"/>
            <a:tailEnd type="triangl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7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15E6D113-9C41-4D2C-BF0A-671B4C127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130" y="675272"/>
            <a:ext cx="681987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235294" y="3139818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appendix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>
            <a:extLst>
              <a:ext uri="{FF2B5EF4-FFF2-40B4-BE49-F238E27FC236}">
                <a16:creationId xmlns:a16="http://schemas.microsoft.com/office/drawing/2014/main" id="{C3389C17-F6DA-4D2D-B90C-571BCCF7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459" y="416888"/>
            <a:ext cx="86772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6" descr="C:/Users/leechangbok/AppData/Roaming/PolarisOffice/ETemp/21632_23320256/fImage2874445208467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33" y="1929554"/>
            <a:ext cx="8239760" cy="3770207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" name="텍스트 개체 틀 27"/>
          <p:cNvSpPr txBox="1">
            <a:spLocks noGrp="1"/>
          </p:cNvSpPr>
          <p:nvPr>
            <p:ph type="title" idx="1"/>
          </p:nvPr>
        </p:nvSpPr>
        <p:spPr>
          <a:xfrm>
            <a:off x="1" y="199813"/>
            <a:ext cx="12192847" cy="777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algn="ctr" latinLnBrk="0"/>
            <a:r>
              <a:rPr sz="48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Data Source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개체 틀 28"/>
          <p:cNvSpPr txBox="1">
            <a:spLocks noGrp="1"/>
          </p:cNvSpPr>
          <p:nvPr>
            <p:ph type="body" idx="2"/>
          </p:nvPr>
        </p:nvSpPr>
        <p:spPr>
          <a:xfrm>
            <a:off x="1" y="1004994"/>
            <a:ext cx="12192847" cy="4207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None/>
            </a:pP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emart.ssg.com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9"/>
          <p:cNvSpPr txBox="1">
            <a:spLocks noGrp="1"/>
          </p:cNvSpPr>
          <p:nvPr>
            <p:ph type="title" idx="1"/>
          </p:nvPr>
        </p:nvSpPr>
        <p:spPr>
          <a:xfrm>
            <a:off x="1" y="199813"/>
            <a:ext cx="12192847" cy="777240"/>
          </a:xfrm>
          <a:prstGeom prst="rect">
            <a:avLst/>
          </a:prstGeom>
          <a:noFill/>
          <a:ln w="0">
            <a:noFill/>
            <a:prstDash/>
          </a:ln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 marL="0" indent="0" latinLnBrk="0"/>
            <a:r>
              <a:rPr sz="48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Data Scraping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개체 틀 30"/>
          <p:cNvSpPr txBox="1">
            <a:spLocks noGrp="1"/>
          </p:cNvSpPr>
          <p:nvPr>
            <p:ph type="body" idx="2"/>
          </p:nvPr>
        </p:nvSpPr>
        <p:spPr>
          <a:xfrm>
            <a:off x="1" y="1004994"/>
            <a:ext cx="12192847" cy="4207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None/>
            </a:pP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Selenium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1" descr="C:/Users/leechangbok/AppData/Roaming/PolarisOffice/ETemp/21632_23320256/fImage167705266334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1" y="2094653"/>
            <a:ext cx="11187007" cy="2411307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2"/>
          <p:cNvSpPr txBox="1">
            <a:spLocks/>
          </p:cNvSpPr>
          <p:nvPr/>
        </p:nvSpPr>
        <p:spPr>
          <a:xfrm>
            <a:off x="3177540" y="4805680"/>
            <a:ext cx="5836920" cy="5335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21920" tIns="121920" rIns="121920" bIns="121920" anchor="t">
            <a:spAutoFit/>
          </a:bodyPr>
          <a:lstStyle/>
          <a:p>
            <a:pPr algn="ctr" latinLnBrk="0"/>
            <a:r>
              <a:rPr sz="1867">
                <a:latin typeface="Arial" charset="0"/>
                <a:ea typeface="Arial" charset="0"/>
              </a:rPr>
              <a:t>Chrome driver + Selenium 을 이용한 스크랩핑</a:t>
            </a:r>
            <a:endParaRPr lang="ko-KR" altLang="en-US" sz="1867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3"/>
          <p:cNvSpPr txBox="1">
            <a:spLocks noGrp="1"/>
          </p:cNvSpPr>
          <p:nvPr>
            <p:ph type="title" idx="1"/>
          </p:nvPr>
        </p:nvSpPr>
        <p:spPr>
          <a:xfrm>
            <a:off x="1" y="199813"/>
            <a:ext cx="12192847" cy="777240"/>
          </a:xfrm>
          <a:prstGeom prst="rect">
            <a:avLst/>
          </a:prstGeom>
          <a:noFill/>
          <a:ln w="0">
            <a:noFill/>
            <a:prstDash/>
          </a:ln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 marL="0" indent="0" latinLnBrk="0"/>
            <a:r>
              <a:rPr sz="48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Mock Data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34"/>
          <p:cNvSpPr txBox="1">
            <a:spLocks/>
          </p:cNvSpPr>
          <p:nvPr/>
        </p:nvSpPr>
        <p:spPr>
          <a:xfrm>
            <a:off x="3177540" y="4805681"/>
            <a:ext cx="5836920" cy="5335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21920" tIns="121920" rIns="121920" bIns="121920" anchor="t">
            <a:spAutoFit/>
          </a:bodyPr>
          <a:lstStyle/>
          <a:p>
            <a:pPr algn="ctr" latinLnBrk="0"/>
            <a:r>
              <a:rPr sz="1867">
                <a:latin typeface="Arial" charset="0"/>
                <a:ea typeface="Arial" charset="0"/>
              </a:rPr>
              <a:t>DB에 삽입 후 사용</a:t>
            </a:r>
            <a:endParaRPr lang="ko-KR" altLang="en-US" sz="1867">
              <a:latin typeface="Arial" charset="0"/>
              <a:ea typeface="Arial" charset="0"/>
            </a:endParaRPr>
          </a:p>
        </p:txBody>
      </p:sp>
      <p:pic>
        <p:nvPicPr>
          <p:cNvPr id="4" name="그림 35" descr="C:/Users/leechangbok/AppData/Roaming/PolarisOffice/ETemp/21632_23320256/fImage367445316500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2136140"/>
            <a:ext cx="11786447" cy="219964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5105985" y="329439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>
                <a:solidFill>
                  <a:schemeClr val="bg1"/>
                </a:solidFill>
              </a:rPr>
              <a:t>감사합니다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개관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840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모두가 모든 툴을 모두 사용해 볼 수 있도록</a:t>
            </a:r>
          </a:p>
        </p:txBody>
      </p:sp>
      <p:grpSp>
        <p:nvGrpSpPr>
          <p:cNvPr id="563" name="그룹 562">
            <a:extLst>
              <a:ext uri="{FF2B5EF4-FFF2-40B4-BE49-F238E27FC236}">
                <a16:creationId xmlns:a16="http://schemas.microsoft.com/office/drawing/2014/main" id="{96068280-D796-46E3-BC80-B3F24D73C271}"/>
              </a:ext>
            </a:extLst>
          </p:cNvPr>
          <p:cNvGrpSpPr/>
          <p:nvPr/>
        </p:nvGrpSpPr>
        <p:grpSpPr>
          <a:xfrm>
            <a:off x="1080220" y="5541147"/>
            <a:ext cx="2038350" cy="599392"/>
            <a:chOff x="2028825" y="5485953"/>
            <a:chExt cx="2038350" cy="599392"/>
          </a:xfrm>
        </p:grpSpPr>
        <p:cxnSp>
          <p:nvCxnSpPr>
            <p:cNvPr id="564" name="직선 연결선 563">
              <a:extLst>
                <a:ext uri="{FF2B5EF4-FFF2-40B4-BE49-F238E27FC236}">
                  <a16:creationId xmlns:a16="http://schemas.microsoft.com/office/drawing/2014/main" id="{95498EEA-D1C3-4053-BA4E-B8275166D7E1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756C52E7-A6C5-4578-923C-854F8BC5D038}"/>
                </a:ext>
              </a:extLst>
            </p:cNvPr>
            <p:cNvSpPr txBox="1"/>
            <p:nvPr/>
          </p:nvSpPr>
          <p:spPr>
            <a:xfrm>
              <a:off x="2259197" y="5562125"/>
              <a:ext cx="1577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팀장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PPT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제작 및 발표</a:t>
              </a:r>
            </a:p>
          </p:txBody>
        </p:sp>
      </p:grpSp>
      <p:grpSp>
        <p:nvGrpSpPr>
          <p:cNvPr id="567" name="그룹 566">
            <a:extLst>
              <a:ext uri="{FF2B5EF4-FFF2-40B4-BE49-F238E27FC236}">
                <a16:creationId xmlns:a16="http://schemas.microsoft.com/office/drawing/2014/main" id="{3D73AFF3-D267-4DB8-AF0A-FE3D3B2D99B0}"/>
              </a:ext>
            </a:extLst>
          </p:cNvPr>
          <p:cNvGrpSpPr/>
          <p:nvPr/>
        </p:nvGrpSpPr>
        <p:grpSpPr>
          <a:xfrm>
            <a:off x="9073428" y="5541147"/>
            <a:ext cx="2038350" cy="618471"/>
            <a:chOff x="2028825" y="5485953"/>
            <a:chExt cx="2038350" cy="618471"/>
          </a:xfrm>
        </p:grpSpPr>
        <p:cxnSp>
          <p:nvCxnSpPr>
            <p:cNvPr id="568" name="직선 연결선 567">
              <a:extLst>
                <a:ext uri="{FF2B5EF4-FFF2-40B4-BE49-F238E27FC236}">
                  <a16:creationId xmlns:a16="http://schemas.microsoft.com/office/drawing/2014/main" id="{3D804D60-DF51-4B22-8264-C8EBE27EE29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7128471E-6F02-4E2F-AAAB-1E65A877E589}"/>
                </a:ext>
              </a:extLst>
            </p:cNvPr>
            <p:cNvSpPr txBox="1"/>
            <p:nvPr/>
          </p:nvSpPr>
          <p:spPr>
            <a:xfrm>
              <a:off x="2219920" y="5581204"/>
              <a:ext cx="1656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장바구니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Control / View / JS</a:t>
              </a:r>
            </a:p>
          </p:txBody>
        </p:sp>
      </p:grpSp>
      <p:grpSp>
        <p:nvGrpSpPr>
          <p:cNvPr id="571" name="그룹 570">
            <a:extLst>
              <a:ext uri="{FF2B5EF4-FFF2-40B4-BE49-F238E27FC236}">
                <a16:creationId xmlns:a16="http://schemas.microsoft.com/office/drawing/2014/main" id="{A13BD578-671C-4123-B59B-7858F5A4D973}"/>
              </a:ext>
            </a:extLst>
          </p:cNvPr>
          <p:cNvGrpSpPr/>
          <p:nvPr/>
        </p:nvGrpSpPr>
        <p:grpSpPr>
          <a:xfrm>
            <a:off x="6409026" y="5541147"/>
            <a:ext cx="2038350" cy="1264802"/>
            <a:chOff x="2028825" y="5485953"/>
            <a:chExt cx="2038350" cy="1264802"/>
          </a:xfrm>
        </p:grpSpPr>
        <p:cxnSp>
          <p:nvCxnSpPr>
            <p:cNvPr id="572" name="직선 연결선 571">
              <a:extLst>
                <a:ext uri="{FF2B5EF4-FFF2-40B4-BE49-F238E27FC236}">
                  <a16:creationId xmlns:a16="http://schemas.microsoft.com/office/drawing/2014/main" id="{81745EEE-371C-4981-8132-EB70FF9B529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4AAA0386-7421-4254-AD4E-18407F76F639}"/>
                </a:ext>
              </a:extLst>
            </p:cNvPr>
            <p:cNvSpPr txBox="1"/>
            <p:nvPr/>
          </p:nvSpPr>
          <p:spPr>
            <a:xfrm>
              <a:off x="2088026" y="5581204"/>
              <a:ext cx="191994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로그인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회원가입 </a:t>
              </a:r>
            </a:p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Control / View / Table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상품상세페이지 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Control / View / CSS </a:t>
              </a:r>
            </a:p>
          </p:txBody>
        </p:sp>
      </p:grpSp>
      <p:cxnSp>
        <p:nvCxnSpPr>
          <p:cNvPr id="576" name="직선 연결선 575">
            <a:extLst>
              <a:ext uri="{FF2B5EF4-FFF2-40B4-BE49-F238E27FC236}">
                <a16:creationId xmlns:a16="http://schemas.microsoft.com/office/drawing/2014/main" id="{A9DBDA23-CF05-4BFB-A478-F1B83C92FFA4}"/>
              </a:ext>
            </a:extLst>
          </p:cNvPr>
          <p:cNvCxnSpPr/>
          <p:nvPr/>
        </p:nvCxnSpPr>
        <p:spPr>
          <a:xfrm>
            <a:off x="9073429" y="5541147"/>
            <a:ext cx="2038350" cy="0"/>
          </a:xfrm>
          <a:prstGeom prst="line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extBox 578">
            <a:extLst>
              <a:ext uri="{FF2B5EF4-FFF2-40B4-BE49-F238E27FC236}">
                <a16:creationId xmlns:a16="http://schemas.microsoft.com/office/drawing/2014/main" id="{F6BE4DFB-16E6-494F-8B65-1BD1ED2C1D74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심재훈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D07282C-AE47-4478-B1C9-EA7F49217575}"/>
              </a:ext>
            </a:extLst>
          </p:cNvPr>
          <p:cNvSpPr txBox="1"/>
          <p:nvPr/>
        </p:nvSpPr>
        <p:spPr>
          <a:xfrm flipH="1">
            <a:off x="3539838" y="1591853"/>
            <a:ext cx="98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이창복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92ABB45-95D4-458A-A476-7922B26B3B6B}"/>
              </a:ext>
            </a:extLst>
          </p:cNvPr>
          <p:cNvSpPr txBox="1"/>
          <p:nvPr/>
        </p:nvSpPr>
        <p:spPr>
          <a:xfrm flipH="1">
            <a:off x="6155890" y="1591853"/>
            <a:ext cx="117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윤경훈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0F5145C4-B6FC-4671-BFF9-28EF7FF0862D}"/>
              </a:ext>
            </a:extLst>
          </p:cNvPr>
          <p:cNvSpPr txBox="1"/>
          <p:nvPr/>
        </p:nvSpPr>
        <p:spPr>
          <a:xfrm flipH="1">
            <a:off x="8771942" y="1591853"/>
            <a:ext cx="117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정선우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916D670-9F64-4B12-A916-B3BDA6BC4D61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590FE77-5F99-459A-9086-A63C49FB1485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134A47F1-C08F-415B-8040-DFE12C4FB4D5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D2BD83F7-FFE0-4161-9B6E-1C47B657FDF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03DC98-2D8F-4856-A97C-761FEBEC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85" y="2065995"/>
            <a:ext cx="1969874" cy="3176879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F00B0C-0F06-4091-971A-9780E9918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60"/>
          <a:stretch/>
        </p:blipFill>
        <p:spPr>
          <a:xfrm>
            <a:off x="3760389" y="2070919"/>
            <a:ext cx="1969874" cy="3171955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6B2635D-D071-4E6C-80F1-197F41F8F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64"/>
          <a:stretch/>
        </p:blipFill>
        <p:spPr>
          <a:xfrm>
            <a:off x="6437175" y="2065994"/>
            <a:ext cx="1969874" cy="3176879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851068-D8EC-4D1A-A38C-47950551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28" y="2065994"/>
            <a:ext cx="2022586" cy="3171954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100889B-32B0-42B0-98A4-1EC5BF4A8D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64"/>
          <a:stretch/>
        </p:blipFill>
        <p:spPr>
          <a:xfrm>
            <a:off x="6418302" y="2065994"/>
            <a:ext cx="1969874" cy="3176879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C9B38BD-9369-4357-A4EB-B1E9F9F131C5}"/>
              </a:ext>
            </a:extLst>
          </p:cNvPr>
          <p:cNvGrpSpPr/>
          <p:nvPr/>
        </p:nvGrpSpPr>
        <p:grpSpPr>
          <a:xfrm>
            <a:off x="3680088" y="5541147"/>
            <a:ext cx="2308645" cy="618471"/>
            <a:chOff x="1893678" y="5485953"/>
            <a:chExt cx="2308645" cy="61847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F240726-8E33-45B0-8B7A-30780E504539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54F5BA-3221-4220-9104-D31B20B386A4}"/>
                </a:ext>
              </a:extLst>
            </p:cNvPr>
            <p:cNvSpPr txBox="1"/>
            <p:nvPr/>
          </p:nvSpPr>
          <p:spPr>
            <a:xfrm>
              <a:off x="1893678" y="5581204"/>
              <a:ext cx="23086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리스트페이지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구매페이지</a:t>
              </a:r>
            </a:p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Control / View / 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77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기술 스택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개관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98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작업기간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: 2022.3.21 - 2022.4.25</a:t>
            </a: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737944" y="2519271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737944" y="2519271"/>
            <a:ext cx="2820003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236221" y="2469773"/>
            <a:ext cx="707245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50%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6993196" y="2544493"/>
            <a:ext cx="4145297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US" altLang="ko" sz="800" dirty="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Spring MVC / Maven / JSP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3383438" y="2521980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731394" y="4016441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731395" y="4014390"/>
            <a:ext cx="1682139" cy="343629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229671" y="3965717"/>
            <a:ext cx="707245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30%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6986646" y="4044699"/>
            <a:ext cx="4145297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JavaScript / jQuery / ajax</a:t>
            </a: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2239025" y="404469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731394" y="5582662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731395" y="5580611"/>
            <a:ext cx="976287" cy="343629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229671" y="5529486"/>
            <a:ext cx="707245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20%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6986646" y="5616992"/>
            <a:ext cx="4145297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HTML5 / SASS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1530845" y="5616992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4853EC-A1B8-44F0-A0F2-FF7AD0DAFF0F}"/>
              </a:ext>
            </a:extLst>
          </p:cNvPr>
          <p:cNvSpPr txBox="1"/>
          <p:nvPr/>
        </p:nvSpPr>
        <p:spPr>
          <a:xfrm>
            <a:off x="653217" y="1915216"/>
            <a:ext cx="1078950" cy="461665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Backend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34A482-B655-4590-9013-6D3EE73CCFD9}"/>
              </a:ext>
            </a:extLst>
          </p:cNvPr>
          <p:cNvSpPr/>
          <p:nvPr/>
        </p:nvSpPr>
        <p:spPr>
          <a:xfrm>
            <a:off x="445761" y="191201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D1C74F-1758-4CA8-954E-69784E095257}"/>
              </a:ext>
            </a:extLst>
          </p:cNvPr>
          <p:cNvSpPr txBox="1"/>
          <p:nvPr/>
        </p:nvSpPr>
        <p:spPr>
          <a:xfrm>
            <a:off x="683708" y="3390927"/>
            <a:ext cx="1129925" cy="461665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Frontend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113E3EE-0516-4FE0-A6D3-D9A48E4FE368}"/>
              </a:ext>
            </a:extLst>
          </p:cNvPr>
          <p:cNvSpPr/>
          <p:nvPr/>
        </p:nvSpPr>
        <p:spPr>
          <a:xfrm>
            <a:off x="476252" y="338772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963ABD-1E8D-4569-B2B4-94037CA787F0}"/>
              </a:ext>
            </a:extLst>
          </p:cNvPr>
          <p:cNvSpPr txBox="1"/>
          <p:nvPr/>
        </p:nvSpPr>
        <p:spPr>
          <a:xfrm>
            <a:off x="683708" y="4904162"/>
            <a:ext cx="935192" cy="461665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Render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8C7EA4-54DE-4341-8E51-C317AB181ECD}"/>
              </a:ext>
            </a:extLst>
          </p:cNvPr>
          <p:cNvSpPr/>
          <p:nvPr/>
        </p:nvSpPr>
        <p:spPr>
          <a:xfrm>
            <a:off x="476252" y="490096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C135991-4CF1-42E3-83C0-95950005A527}"/>
              </a:ext>
            </a:extLst>
          </p:cNvPr>
          <p:cNvSpPr/>
          <p:nvPr/>
        </p:nvSpPr>
        <p:spPr>
          <a:xfrm>
            <a:off x="8643893" y="2092643"/>
            <a:ext cx="3094918" cy="4740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568C88-F868-4745-B57B-53096D2E86B0}"/>
              </a:ext>
            </a:extLst>
          </p:cNvPr>
          <p:cNvSpPr/>
          <p:nvPr/>
        </p:nvSpPr>
        <p:spPr>
          <a:xfrm>
            <a:off x="8643883" y="2082450"/>
            <a:ext cx="3094918" cy="8164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2D7A94-0225-4EFF-B200-B44DE83953EA}"/>
              </a:ext>
            </a:extLst>
          </p:cNvPr>
          <p:cNvSpPr txBox="1"/>
          <p:nvPr/>
        </p:nvSpPr>
        <p:spPr>
          <a:xfrm>
            <a:off x="9289233" y="2320069"/>
            <a:ext cx="1969336" cy="369332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주요구현사항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607EED-2744-4CA9-94BA-54ED3DE6CB06}"/>
              </a:ext>
            </a:extLst>
          </p:cNvPr>
          <p:cNvSpPr txBox="1"/>
          <p:nvPr/>
        </p:nvSpPr>
        <p:spPr>
          <a:xfrm>
            <a:off x="8643888" y="2888659"/>
            <a:ext cx="3094918" cy="43326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랜딩페이지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MVC + Table)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MVC + Security + Table)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상품 상세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MVC + Table)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장바구니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MVC + Security + Table)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구매 페이지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레이아웃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API + MVC + Security + Table)</a:t>
            </a: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9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페이지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개관</a:t>
            </a:r>
          </a:p>
        </p:txBody>
      </p:sp>
      <p:sp>
        <p:nvSpPr>
          <p:cNvPr id="32" name="Google Shape;74;p17">
            <a:extLst>
              <a:ext uri="{FF2B5EF4-FFF2-40B4-BE49-F238E27FC236}">
                <a16:creationId xmlns:a16="http://schemas.microsoft.com/office/drawing/2014/main" id="{F9F4C570-3434-4AD0-871F-4B71493345FE}"/>
              </a:ext>
            </a:extLst>
          </p:cNvPr>
          <p:cNvSpPr/>
          <p:nvPr/>
        </p:nvSpPr>
        <p:spPr>
          <a:xfrm>
            <a:off x="7842951" y="3320766"/>
            <a:ext cx="1893570" cy="6832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5;p17">
            <a:extLst>
              <a:ext uri="{FF2B5EF4-FFF2-40B4-BE49-F238E27FC236}">
                <a16:creationId xmlns:a16="http://schemas.microsoft.com/office/drawing/2014/main" id="{565CEB37-E01E-442E-9785-4DA0E0C571C6}"/>
              </a:ext>
            </a:extLst>
          </p:cNvPr>
          <p:cNvSpPr/>
          <p:nvPr/>
        </p:nvSpPr>
        <p:spPr>
          <a:xfrm>
            <a:off x="1896176" y="3218531"/>
            <a:ext cx="1893570" cy="6832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6;p17">
            <a:extLst>
              <a:ext uri="{FF2B5EF4-FFF2-40B4-BE49-F238E27FC236}">
                <a16:creationId xmlns:a16="http://schemas.microsoft.com/office/drawing/2014/main" id="{73D8EB31-5C64-4ACC-BE70-D57FB9D6A132}"/>
              </a:ext>
            </a:extLst>
          </p:cNvPr>
          <p:cNvSpPr/>
          <p:nvPr/>
        </p:nvSpPr>
        <p:spPr>
          <a:xfrm>
            <a:off x="3789746" y="3979896"/>
            <a:ext cx="3836670" cy="1831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8;p17">
            <a:extLst>
              <a:ext uri="{FF2B5EF4-FFF2-40B4-BE49-F238E27FC236}">
                <a16:creationId xmlns:a16="http://schemas.microsoft.com/office/drawing/2014/main" id="{C311AE9A-74D2-433E-A016-555B8649D3E6}"/>
              </a:ext>
            </a:extLst>
          </p:cNvPr>
          <p:cNvSpPr/>
          <p:nvPr/>
        </p:nvSpPr>
        <p:spPr>
          <a:xfrm>
            <a:off x="5087686" y="2046956"/>
            <a:ext cx="1456690" cy="432435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HOME</a:t>
            </a:r>
            <a:endParaRPr b="1" dirty="0"/>
          </a:p>
        </p:txBody>
      </p:sp>
      <p:sp>
        <p:nvSpPr>
          <p:cNvPr id="36" name="Google Shape;79;p17">
            <a:extLst>
              <a:ext uri="{FF2B5EF4-FFF2-40B4-BE49-F238E27FC236}">
                <a16:creationId xmlns:a16="http://schemas.microsoft.com/office/drawing/2014/main" id="{F3E873E2-F3D8-41F8-B538-0271D25717A6}"/>
              </a:ext>
            </a:extLst>
          </p:cNvPr>
          <p:cNvSpPr/>
          <p:nvPr/>
        </p:nvSpPr>
        <p:spPr>
          <a:xfrm>
            <a:off x="6956491" y="2501616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/>
              <a:t>로그인</a:t>
            </a:r>
            <a:endParaRPr sz="1400" b="1" dirty="0"/>
          </a:p>
        </p:txBody>
      </p:sp>
      <p:sp>
        <p:nvSpPr>
          <p:cNvPr id="37" name="Google Shape;80;p17">
            <a:extLst>
              <a:ext uri="{FF2B5EF4-FFF2-40B4-BE49-F238E27FC236}">
                <a16:creationId xmlns:a16="http://schemas.microsoft.com/office/drawing/2014/main" id="{6A32E3FE-9A60-4F83-AD27-1C27FBBFC9B2}"/>
              </a:ext>
            </a:extLst>
          </p:cNvPr>
          <p:cNvSpPr/>
          <p:nvPr/>
        </p:nvSpPr>
        <p:spPr>
          <a:xfrm>
            <a:off x="2118426" y="3320766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장바구니 바로가기</a:t>
            </a:r>
            <a:endParaRPr sz="1400" b="1"/>
          </a:p>
        </p:txBody>
      </p:sp>
      <p:sp>
        <p:nvSpPr>
          <p:cNvPr id="38" name="Google Shape;81;p17">
            <a:extLst>
              <a:ext uri="{FF2B5EF4-FFF2-40B4-BE49-F238E27FC236}">
                <a16:creationId xmlns:a16="http://schemas.microsoft.com/office/drawing/2014/main" id="{4CA863E1-BDD6-4EF9-88D4-D8C127088CE4}"/>
              </a:ext>
            </a:extLst>
          </p:cNvPr>
          <p:cNvSpPr/>
          <p:nvPr/>
        </p:nvSpPr>
        <p:spPr>
          <a:xfrm>
            <a:off x="5087686" y="3398871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/>
              <a:t>검색</a:t>
            </a:r>
            <a:endParaRPr sz="1400" b="1" dirty="0"/>
          </a:p>
        </p:txBody>
      </p:sp>
      <p:sp>
        <p:nvSpPr>
          <p:cNvPr id="39" name="Google Shape;82;p17">
            <a:extLst>
              <a:ext uri="{FF2B5EF4-FFF2-40B4-BE49-F238E27FC236}">
                <a16:creationId xmlns:a16="http://schemas.microsoft.com/office/drawing/2014/main" id="{EC2AEFF0-0D69-485A-9515-6E11F45C3241}"/>
              </a:ext>
            </a:extLst>
          </p:cNvPr>
          <p:cNvSpPr/>
          <p:nvPr/>
        </p:nvSpPr>
        <p:spPr>
          <a:xfrm>
            <a:off x="8056946" y="3398871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구매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바로가기</a:t>
            </a:r>
            <a:endParaRPr sz="1400" b="1"/>
          </a:p>
        </p:txBody>
      </p:sp>
      <p:cxnSp>
        <p:nvCxnSpPr>
          <p:cNvPr id="40" name="Google Shape;83;p17">
            <a:extLst>
              <a:ext uri="{FF2B5EF4-FFF2-40B4-BE49-F238E27FC236}">
                <a16:creationId xmlns:a16="http://schemas.microsoft.com/office/drawing/2014/main" id="{A4490E38-7E01-42E9-9DB0-C601798ACD12}"/>
              </a:ext>
            </a:extLst>
          </p:cNvPr>
          <p:cNvCxnSpPr>
            <a:stCxn id="35" idx="2"/>
          </p:cNvCxnSpPr>
          <p:nvPr/>
        </p:nvCxnSpPr>
        <p:spPr>
          <a:xfrm>
            <a:off x="5816031" y="2480026"/>
            <a:ext cx="0" cy="57975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Google Shape;84;p17">
            <a:extLst>
              <a:ext uri="{FF2B5EF4-FFF2-40B4-BE49-F238E27FC236}">
                <a16:creationId xmlns:a16="http://schemas.microsoft.com/office/drawing/2014/main" id="{F3E7B9C6-17A0-4619-AC6A-C4A52581CF4F}"/>
              </a:ext>
            </a:extLst>
          </p:cNvPr>
          <p:cNvCxnSpPr>
            <a:cxnSpLocks/>
          </p:cNvCxnSpPr>
          <p:nvPr/>
        </p:nvCxnSpPr>
        <p:spPr>
          <a:xfrm rot="10800000">
            <a:off x="2846771" y="3013426"/>
            <a:ext cx="594741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Google Shape;85;p17">
            <a:extLst>
              <a:ext uri="{FF2B5EF4-FFF2-40B4-BE49-F238E27FC236}">
                <a16:creationId xmlns:a16="http://schemas.microsoft.com/office/drawing/2014/main" id="{9270FBD5-F4B3-4ABE-8432-60AEB7BB4EB9}"/>
              </a:ext>
            </a:extLst>
          </p:cNvPr>
          <p:cNvCxnSpPr>
            <a:stCxn id="37" idx="0"/>
          </p:cNvCxnSpPr>
          <p:nvPr/>
        </p:nvCxnSpPr>
        <p:spPr>
          <a:xfrm rot="10800000">
            <a:off x="2841691" y="2996281"/>
            <a:ext cx="5080" cy="3251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Google Shape;86;p17">
            <a:extLst>
              <a:ext uri="{FF2B5EF4-FFF2-40B4-BE49-F238E27FC236}">
                <a16:creationId xmlns:a16="http://schemas.microsoft.com/office/drawing/2014/main" id="{AF797D89-4A3D-4ED0-84A3-EE19FF1490B9}"/>
              </a:ext>
            </a:extLst>
          </p:cNvPr>
          <p:cNvCxnSpPr>
            <a:stCxn id="38" idx="0"/>
          </p:cNvCxnSpPr>
          <p:nvPr/>
        </p:nvCxnSpPr>
        <p:spPr>
          <a:xfrm rot="10800000">
            <a:off x="5816031" y="3042636"/>
            <a:ext cx="0" cy="35623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Google Shape;87;p17">
            <a:extLst>
              <a:ext uri="{FF2B5EF4-FFF2-40B4-BE49-F238E27FC236}">
                <a16:creationId xmlns:a16="http://schemas.microsoft.com/office/drawing/2014/main" id="{6FC10E87-7A57-4FAD-800E-8A87370A549C}"/>
              </a:ext>
            </a:extLst>
          </p:cNvPr>
          <p:cNvCxnSpPr>
            <a:cxnSpLocks/>
          </p:cNvCxnSpPr>
          <p:nvPr/>
        </p:nvCxnSpPr>
        <p:spPr>
          <a:xfrm>
            <a:off x="8413181" y="2729581"/>
            <a:ext cx="395605" cy="101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5" name="Google Shape;88;p17">
            <a:extLst>
              <a:ext uri="{FF2B5EF4-FFF2-40B4-BE49-F238E27FC236}">
                <a16:creationId xmlns:a16="http://schemas.microsoft.com/office/drawing/2014/main" id="{9CD6685B-D801-408D-B157-6B9B63B48F53}"/>
              </a:ext>
            </a:extLst>
          </p:cNvPr>
          <p:cNvCxnSpPr>
            <a:cxnSpLocks/>
          </p:cNvCxnSpPr>
          <p:nvPr/>
        </p:nvCxnSpPr>
        <p:spPr>
          <a:xfrm>
            <a:off x="5816031" y="3831306"/>
            <a:ext cx="0" cy="31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6" name="Google Shape;89;p17">
            <a:extLst>
              <a:ext uri="{FF2B5EF4-FFF2-40B4-BE49-F238E27FC236}">
                <a16:creationId xmlns:a16="http://schemas.microsoft.com/office/drawing/2014/main" id="{5C31EF0E-2C2F-478B-9681-208055676E39}"/>
              </a:ext>
            </a:extLst>
          </p:cNvPr>
          <p:cNvCxnSpPr>
            <a:cxnSpLocks/>
          </p:cNvCxnSpPr>
          <p:nvPr/>
        </p:nvCxnSpPr>
        <p:spPr>
          <a:xfrm>
            <a:off x="8784656" y="3010251"/>
            <a:ext cx="635" cy="36893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Google Shape;90;p17">
            <a:extLst>
              <a:ext uri="{FF2B5EF4-FFF2-40B4-BE49-F238E27FC236}">
                <a16:creationId xmlns:a16="http://schemas.microsoft.com/office/drawing/2014/main" id="{2EAC37FC-E9B0-4376-BAB3-D084ABB6FED4}"/>
              </a:ext>
            </a:extLst>
          </p:cNvPr>
          <p:cNvCxnSpPr>
            <a:cxnSpLocks/>
          </p:cNvCxnSpPr>
          <p:nvPr/>
        </p:nvCxnSpPr>
        <p:spPr>
          <a:xfrm>
            <a:off x="5823651" y="2704181"/>
            <a:ext cx="113284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8" name="Google Shape;91;p17">
            <a:extLst>
              <a:ext uri="{FF2B5EF4-FFF2-40B4-BE49-F238E27FC236}">
                <a16:creationId xmlns:a16="http://schemas.microsoft.com/office/drawing/2014/main" id="{C4EDE1FF-A49A-4358-B5D7-5DA43A3B80FC}"/>
              </a:ext>
            </a:extLst>
          </p:cNvPr>
          <p:cNvSpPr/>
          <p:nvPr/>
        </p:nvSpPr>
        <p:spPr>
          <a:xfrm>
            <a:off x="8794181" y="2501616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/>
              <a:t>회원가입</a:t>
            </a:r>
            <a:endParaRPr sz="1400" b="1" dirty="0"/>
          </a:p>
        </p:txBody>
      </p:sp>
      <p:sp>
        <p:nvSpPr>
          <p:cNvPr id="49" name="Google Shape;92;p17">
            <a:extLst>
              <a:ext uri="{FF2B5EF4-FFF2-40B4-BE49-F238E27FC236}">
                <a16:creationId xmlns:a16="http://schemas.microsoft.com/office/drawing/2014/main" id="{8A698E29-8620-4215-A55E-5102229A6000}"/>
              </a:ext>
            </a:extLst>
          </p:cNvPr>
          <p:cNvSpPr/>
          <p:nvPr/>
        </p:nvSpPr>
        <p:spPr>
          <a:xfrm>
            <a:off x="5092131" y="4148806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제품 상세</a:t>
            </a:r>
            <a:endParaRPr sz="1400" b="1"/>
          </a:p>
        </p:txBody>
      </p:sp>
      <p:cxnSp>
        <p:nvCxnSpPr>
          <p:cNvPr id="50" name="Google Shape;93;p17">
            <a:extLst>
              <a:ext uri="{FF2B5EF4-FFF2-40B4-BE49-F238E27FC236}">
                <a16:creationId xmlns:a16="http://schemas.microsoft.com/office/drawing/2014/main" id="{A55128CE-093D-4D65-924C-BFFB50F7D07B}"/>
              </a:ext>
            </a:extLst>
          </p:cNvPr>
          <p:cNvCxnSpPr>
            <a:cxnSpLocks/>
          </p:cNvCxnSpPr>
          <p:nvPr/>
        </p:nvCxnSpPr>
        <p:spPr>
          <a:xfrm>
            <a:off x="5820476" y="4581241"/>
            <a:ext cx="0" cy="31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1" name="Google Shape;94;p17">
            <a:extLst>
              <a:ext uri="{FF2B5EF4-FFF2-40B4-BE49-F238E27FC236}">
                <a16:creationId xmlns:a16="http://schemas.microsoft.com/office/drawing/2014/main" id="{7136B4E9-A4C0-4EA3-B0C3-D8F70CE900C7}"/>
              </a:ext>
            </a:extLst>
          </p:cNvPr>
          <p:cNvCxnSpPr>
            <a:cxnSpLocks/>
          </p:cNvCxnSpPr>
          <p:nvPr/>
        </p:nvCxnSpPr>
        <p:spPr>
          <a:xfrm>
            <a:off x="4999421" y="4898741"/>
            <a:ext cx="162052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Google Shape;95;p17">
            <a:extLst>
              <a:ext uri="{FF2B5EF4-FFF2-40B4-BE49-F238E27FC236}">
                <a16:creationId xmlns:a16="http://schemas.microsoft.com/office/drawing/2014/main" id="{B4655058-429C-4270-B4AE-CF67E58EC473}"/>
              </a:ext>
            </a:extLst>
          </p:cNvPr>
          <p:cNvSpPr/>
          <p:nvPr/>
        </p:nvSpPr>
        <p:spPr>
          <a:xfrm>
            <a:off x="4276156" y="5254976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장바구니</a:t>
            </a:r>
            <a:endParaRPr sz="1400" b="1"/>
          </a:p>
        </p:txBody>
      </p:sp>
      <p:cxnSp>
        <p:nvCxnSpPr>
          <p:cNvPr id="53" name="Google Shape;96;p17">
            <a:extLst>
              <a:ext uri="{FF2B5EF4-FFF2-40B4-BE49-F238E27FC236}">
                <a16:creationId xmlns:a16="http://schemas.microsoft.com/office/drawing/2014/main" id="{75FBE801-CEF4-4D28-805B-71AC608C0668}"/>
              </a:ext>
            </a:extLst>
          </p:cNvPr>
          <p:cNvCxnSpPr>
            <a:stCxn id="52" idx="0"/>
          </p:cNvCxnSpPr>
          <p:nvPr/>
        </p:nvCxnSpPr>
        <p:spPr>
          <a:xfrm rot="10800000">
            <a:off x="5004501" y="4898741"/>
            <a:ext cx="0" cy="35623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4" name="Google Shape;97;p17">
            <a:extLst>
              <a:ext uri="{FF2B5EF4-FFF2-40B4-BE49-F238E27FC236}">
                <a16:creationId xmlns:a16="http://schemas.microsoft.com/office/drawing/2014/main" id="{E14725A7-5E22-4705-BF6F-D52DDBFCD2AA}"/>
              </a:ext>
            </a:extLst>
          </p:cNvPr>
          <p:cNvSpPr/>
          <p:nvPr/>
        </p:nvSpPr>
        <p:spPr>
          <a:xfrm>
            <a:off x="5876991" y="5254976"/>
            <a:ext cx="1456690" cy="4324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구매</a:t>
            </a:r>
            <a:endParaRPr sz="1400" b="1"/>
          </a:p>
        </p:txBody>
      </p:sp>
      <p:cxnSp>
        <p:nvCxnSpPr>
          <p:cNvPr id="55" name="Google Shape;98;p17">
            <a:extLst>
              <a:ext uri="{FF2B5EF4-FFF2-40B4-BE49-F238E27FC236}">
                <a16:creationId xmlns:a16="http://schemas.microsoft.com/office/drawing/2014/main" id="{790BD324-81BC-4F91-866C-DFAD51E14719}"/>
              </a:ext>
            </a:extLst>
          </p:cNvPr>
          <p:cNvCxnSpPr>
            <a:stCxn id="54" idx="0"/>
          </p:cNvCxnSpPr>
          <p:nvPr/>
        </p:nvCxnSpPr>
        <p:spPr>
          <a:xfrm rot="10800000">
            <a:off x="6605336" y="4898741"/>
            <a:ext cx="0" cy="35623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6" name="Google Shape;99;p17">
            <a:extLst>
              <a:ext uri="{FF2B5EF4-FFF2-40B4-BE49-F238E27FC236}">
                <a16:creationId xmlns:a16="http://schemas.microsoft.com/office/drawing/2014/main" id="{79B0B1B3-AA78-47FF-B340-3F293A5002DD}"/>
              </a:ext>
            </a:extLst>
          </p:cNvPr>
          <p:cNvSpPr/>
          <p:nvPr/>
        </p:nvSpPr>
        <p:spPr>
          <a:xfrm>
            <a:off x="1479616" y="1952341"/>
            <a:ext cx="357505" cy="31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00;p17">
            <a:extLst>
              <a:ext uri="{FF2B5EF4-FFF2-40B4-BE49-F238E27FC236}">
                <a16:creationId xmlns:a16="http://schemas.microsoft.com/office/drawing/2014/main" id="{83FFA3EC-2F44-4C54-A5CA-4C46ABCF3773}"/>
              </a:ext>
            </a:extLst>
          </p:cNvPr>
          <p:cNvSpPr txBox="1"/>
          <p:nvPr/>
        </p:nvSpPr>
        <p:spPr>
          <a:xfrm>
            <a:off x="1837121" y="1931386"/>
            <a:ext cx="4075430" cy="4616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security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530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작업과정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개관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주제 선정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&gt;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구현 범위 결정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&gt;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자료형 약속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&gt; 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설계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&gt;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구현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&gt;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리팩토링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9766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1860351" y="39600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1885751" y="4357428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명세 및 구현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24269" y="2304191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세그먼트 결정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1860351" y="4799723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세그먼트 별 역할 배분 및 구현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>
            <a:cxnSpLocks/>
          </p:cNvCxnSpPr>
          <p:nvPr/>
        </p:nvCxnSpPr>
        <p:spPr>
          <a:xfrm flipV="1">
            <a:off x="6160635" y="1811011"/>
            <a:ext cx="0" cy="216567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6224135" y="1790447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24847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1843155" y="5121703"/>
            <a:ext cx="314032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이용한 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input output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자료형 및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테이블 구조와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column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 약속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독립적인 세그먼트의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레이아웃과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맡아서 작업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26372" y="2744889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쇼핑몰 화면 흐름도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709177" y="3086287"/>
            <a:ext cx="230969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여타 쇼핑몰 화면 흐름도 참고 후 독립적 흐름도로 분할 후 작업 계획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6240611" y="2231145"/>
            <a:ext cx="2491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세그먼트 연결 및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Refactoring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6224135" y="2556138"/>
            <a:ext cx="2630915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약속한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format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mock data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가정하여 구현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구현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실제로 연결하며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dynamic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받는데 지장 없도록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refactoring</a:t>
            </a:r>
          </a:p>
        </p:txBody>
      </p:sp>
      <p:pic>
        <p:nvPicPr>
          <p:cNvPr id="48" name="Google Shape;129;p18">
            <a:extLst>
              <a:ext uri="{FF2B5EF4-FFF2-40B4-BE49-F238E27FC236}">
                <a16:creationId xmlns:a16="http://schemas.microsoft.com/office/drawing/2014/main" id="{796C8395-891E-4D22-A8AE-EBEA81A2655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8844" y="1942173"/>
            <a:ext cx="2533015" cy="17487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Google Shape;130;p18">
            <a:extLst>
              <a:ext uri="{FF2B5EF4-FFF2-40B4-BE49-F238E27FC236}">
                <a16:creationId xmlns:a16="http://schemas.microsoft.com/office/drawing/2014/main" id="{D304D314-F905-4404-8632-C5CDB7A77D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6967618" y="2177672"/>
            <a:ext cx="1670621" cy="6033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oogle Shape;131;p18">
            <a:extLst>
              <a:ext uri="{FF2B5EF4-FFF2-40B4-BE49-F238E27FC236}">
                <a16:creationId xmlns:a16="http://schemas.microsoft.com/office/drawing/2014/main" id="{61A4A273-E4CD-4231-BB29-21B0C12207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7599" t="37359"/>
          <a:stretch/>
        </p:blipFill>
        <p:spPr>
          <a:xfrm>
            <a:off x="9016631" y="1892984"/>
            <a:ext cx="2209165" cy="1346835"/>
          </a:xfrm>
          <a:prstGeom prst="rect">
            <a:avLst/>
          </a:prstGeom>
          <a:noFill/>
          <a:ln>
            <a:noFill/>
          </a:ln>
          <a:effectLst>
            <a:outerShdw blurRad="57150" dist="85725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" name="Google Shape;132;p18">
            <a:extLst>
              <a:ext uri="{FF2B5EF4-FFF2-40B4-BE49-F238E27FC236}">
                <a16:creationId xmlns:a16="http://schemas.microsoft.com/office/drawing/2014/main" id="{29E59D09-7C78-4E3C-9B97-78EC8C5EFAC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2446" y="2123489"/>
            <a:ext cx="1759585" cy="1505585"/>
          </a:xfrm>
          <a:prstGeom prst="rect">
            <a:avLst/>
          </a:prstGeom>
          <a:noFill/>
          <a:ln>
            <a:noFill/>
          </a:ln>
          <a:effectLst>
            <a:outerShdw blurRad="57150" dist="76200" dir="26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133;p18">
            <a:extLst>
              <a:ext uri="{FF2B5EF4-FFF2-40B4-BE49-F238E27FC236}">
                <a16:creationId xmlns:a16="http://schemas.microsoft.com/office/drawing/2014/main" id="{D0E0E603-D1A7-4585-96F6-B157909D0FB2}"/>
              </a:ext>
            </a:extLst>
          </p:cNvPr>
          <p:cNvSpPr/>
          <p:nvPr/>
        </p:nvSpPr>
        <p:spPr>
          <a:xfrm>
            <a:off x="117687" y="1530149"/>
            <a:ext cx="984564" cy="984564"/>
          </a:xfrm>
          <a:prstGeom prst="ellipse">
            <a:avLst/>
          </a:prstGeom>
          <a:solidFill>
            <a:srgbClr val="1E325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반복</a:t>
            </a:r>
            <a:endParaRPr sz="1400" b="1" i="0" u="none" strike="noStrike" cap="none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주요 기능 명세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EC5388D-00E2-4E9A-9984-AA1392B17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809" y="980397"/>
            <a:ext cx="7058683" cy="56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3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805" y="1428750"/>
            <a:ext cx="2136775" cy="3442335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030" y="101600"/>
            <a:ext cx="145415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테이블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47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725" y="1264920"/>
            <a:ext cx="221107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 연결 구조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A1F271-ABAE-4CB3-BA72-BB0E12A85932}"/>
              </a:ext>
            </a:extLst>
          </p:cNvPr>
          <p:cNvGrpSpPr/>
          <p:nvPr/>
        </p:nvGrpSpPr>
        <p:grpSpPr>
          <a:xfrm>
            <a:off x="749300" y="2005965"/>
            <a:ext cx="10694035" cy="4424680"/>
            <a:chOff x="749300" y="2005965"/>
            <a:chExt cx="10694035" cy="442468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2FFA58-2BF6-49C7-90CF-C6DF1CA85B07}"/>
                </a:ext>
              </a:extLst>
            </p:cNvPr>
            <p:cNvSpPr/>
            <p:nvPr/>
          </p:nvSpPr>
          <p:spPr>
            <a:xfrm>
              <a:off x="756920" y="2005965"/>
              <a:ext cx="5292090" cy="21602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5DC034C-1F3F-4BFE-8811-0174779AF286}"/>
                </a:ext>
              </a:extLst>
            </p:cNvPr>
            <p:cNvSpPr/>
            <p:nvPr/>
          </p:nvSpPr>
          <p:spPr>
            <a:xfrm>
              <a:off x="6151245" y="2005965"/>
              <a:ext cx="5292090" cy="21602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>
              <a:spLocks/>
            </p:cNvSpPr>
            <p:nvPr/>
          </p:nvSpPr>
          <p:spPr>
            <a:xfrm rot="0">
              <a:off x="749300" y="4269740"/>
              <a:ext cx="5292725" cy="2160905"/>
            </a:xfrm>
            <a:prstGeom prst="rect"/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964187-8689-4B01-9C4F-10DBA2E7298F}"/>
                </a:ext>
              </a:extLst>
            </p:cNvPr>
            <p:cNvSpPr/>
            <p:nvPr/>
          </p:nvSpPr>
          <p:spPr>
            <a:xfrm>
              <a:off x="6151245" y="4269740"/>
              <a:ext cx="5292090" cy="21602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C5D7097-EC0F-47AC-AC30-0EB337FFA540}"/>
                </a:ext>
              </a:extLst>
            </p:cNvPr>
            <p:cNvGrpSpPr/>
            <p:nvPr/>
          </p:nvGrpSpPr>
          <p:grpSpPr>
            <a:xfrm>
              <a:off x="4921250" y="3053715"/>
              <a:ext cx="2378710" cy="2328545"/>
              <a:chOff x="4921250" y="3053715"/>
              <a:chExt cx="2378710" cy="2328545"/>
            </a:xfrm>
          </p:grpSpPr>
          <p:sp>
            <p:nvSpPr>
              <p:cNvPr id="37" name="다이아몬드 36"/>
              <p:cNvSpPr>
                <a:spLocks/>
              </p:cNvSpPr>
              <p:nvPr/>
            </p:nvSpPr>
            <p:spPr>
              <a:xfrm rot="0">
                <a:off x="4937760" y="3053715"/>
                <a:ext cx="2329180" cy="2329180"/>
              </a:xfrm>
              <a:prstGeom prst="diamond"/>
              <a:solidFill>
                <a:schemeClr val="accent6">
                  <a:alpha val="7889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1A147D-5113-47F8-957F-D169FDF1D6D0}"/>
                  </a:ext>
                </a:extLst>
              </p:cNvPr>
              <p:cNvSpPr txBox="1"/>
              <p:nvPr/>
            </p:nvSpPr>
            <p:spPr>
              <a:xfrm>
                <a:off x="4921250" y="3533775"/>
                <a:ext cx="970915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Item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BD51D59-4D58-4E76-97D2-780DD8791053}"/>
                  </a:ext>
                </a:extLst>
              </p:cNvPr>
              <p:cNvSpPr txBox="1"/>
              <p:nvPr/>
            </p:nvSpPr>
            <p:spPr>
              <a:xfrm>
                <a:off x="6221095" y="3533775"/>
                <a:ext cx="1028700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User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12D24F-29A1-4B66-A9D0-DC14D8DCB7BC}"/>
                  </a:ext>
                </a:extLst>
              </p:cNvPr>
              <p:cNvSpPr txBox="1"/>
              <p:nvPr/>
            </p:nvSpPr>
            <p:spPr>
              <a:xfrm>
                <a:off x="4921250" y="4378960"/>
                <a:ext cx="970915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Cart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>
                <a:spLocks/>
              </p:cNvSpPr>
              <p:nvPr/>
            </p:nvSpPr>
            <p:spPr>
              <a:xfrm rot="0">
                <a:off x="6115685" y="4378960"/>
                <a:ext cx="1184910" cy="52387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Auth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TextBox 41"/>
          <p:cNvSpPr txBox="1">
            <a:spLocks/>
          </p:cNvSpPr>
          <p:nvPr/>
        </p:nvSpPr>
        <p:spPr>
          <a:xfrm rot="0">
            <a:off x="1137920" y="2901315"/>
            <a:ext cx="1452880" cy="50736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1"/>
                </a:solidFill>
                <a:latin typeface="나눔스퀘어 Light" charset="0"/>
              </a:rPr>
              <a:t>독립구조</a:t>
            </a:r>
            <a:endParaRPr lang="ko-KR" altLang="en-US">
              <a:solidFill>
                <a:schemeClr val="bg1"/>
              </a:solidFill>
              <a:latin typeface="나눔스퀘어 Light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D126FD-0235-49F3-A03B-0B92D0E66885}"/>
              </a:ext>
            </a:extLst>
          </p:cNvPr>
          <p:cNvSpPr txBox="1"/>
          <p:nvPr/>
        </p:nvSpPr>
        <p:spPr>
          <a:xfrm>
            <a:off x="9946005" y="2809875"/>
            <a:ext cx="1165860" cy="454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ID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PK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8B198C-5A62-4D78-871E-C6D8A2F0FB09}"/>
              </a:ext>
            </a:extLst>
          </p:cNvPr>
          <p:cNvSpPr txBox="1"/>
          <p:nvPr/>
        </p:nvSpPr>
        <p:spPr>
          <a:xfrm>
            <a:off x="1111885" y="5139055"/>
            <a:ext cx="1350010" cy="454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User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FK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CB9083-C098-432D-B5B8-0D7E9BB545F3}"/>
              </a:ext>
            </a:extLst>
          </p:cNvPr>
          <p:cNvSpPr txBox="1"/>
          <p:nvPr/>
        </p:nvSpPr>
        <p:spPr>
          <a:xfrm>
            <a:off x="9067800" y="5071745"/>
            <a:ext cx="2044065" cy="454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User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와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1: N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관계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8062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34</Pages>
  <Paragraphs>213</Paragraphs>
  <Words>924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USER</cp:lastModifiedBy>
  <dc:title>PowerPoint 프레젠테이션</dc:title>
  <cp:version>9.104.123.46490</cp:version>
  <dcterms:modified xsi:type="dcterms:W3CDTF">2022-04-26T03:07:16Z</dcterms:modified>
</cp:coreProperties>
</file>